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303" r:id="rId5"/>
    <p:sldId id="302" r:id="rId6"/>
    <p:sldId id="306" r:id="rId7"/>
    <p:sldId id="307" r:id="rId8"/>
    <p:sldId id="309" r:id="rId9"/>
    <p:sldId id="305" r:id="rId10"/>
    <p:sldId id="310" r:id="rId11"/>
    <p:sldId id="312" r:id="rId12"/>
    <p:sldId id="314" r:id="rId13"/>
    <p:sldId id="311" r:id="rId14"/>
    <p:sldId id="304" r:id="rId15"/>
    <p:sldId id="288" r:id="rId16"/>
  </p:sldIdLst>
  <p:sldSz cx="12192000" cy="6858000"/>
  <p:notesSz cx="12192000" cy="6858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032"/>
    <a:srgbClr val="FAF6ED"/>
    <a:srgbClr val="C2E9F2"/>
    <a:srgbClr val="CFEAE1"/>
    <a:srgbClr val="60BF90"/>
    <a:srgbClr val="FFF34D"/>
    <a:srgbClr val="F28857"/>
    <a:srgbClr val="AB5A37"/>
    <a:srgbClr val="AC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641A3-91A2-40D0-B4F5-5AE53BEF463A}" v="26" dt="2025-11-07T16:55:11.4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E14C0B-9CE7-B24A-ACCC-AAA6B337DD17}" type="datetimeFigureOut">
              <a:rPr lang="en-GB" smtClean="0"/>
              <a:t>11/11/2025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B5A5FF3-4BEB-5E41-B2CB-79C6826295C0}" type="slidenum">
              <a:rPr lang="en-GB" smtClean="0"/>
              <a:t>‹#›</a:t>
            </a:fld>
            <a:endParaRPr lang="en-GB"/>
          </a:p>
        </p:txBody>
      </p:sp>
    </p:spTree>
    <p:extLst>
      <p:ext uri="{BB962C8B-B14F-4D97-AF65-F5344CB8AC3E}">
        <p14:creationId xmlns:p14="http://schemas.microsoft.com/office/powerpoint/2010/main" val="363017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revealing the reasons ask the student what they think are the benefits of walking, wheeling, cycling and scooting to school.</a:t>
            </a:r>
          </a:p>
        </p:txBody>
      </p:sp>
      <p:sp>
        <p:nvSpPr>
          <p:cNvPr id="4" name="Slide Number Placeholder 3"/>
          <p:cNvSpPr>
            <a:spLocks noGrp="1"/>
          </p:cNvSpPr>
          <p:nvPr>
            <p:ph type="sldNum" sz="quarter" idx="5"/>
          </p:nvPr>
        </p:nvSpPr>
        <p:spPr/>
        <p:txBody>
          <a:bodyPr/>
          <a:lstStyle/>
          <a:p>
            <a:fld id="{BB5A5FF3-4BEB-5E41-B2CB-79C6826295C0}" type="slidenum">
              <a:rPr lang="en-GB" smtClean="0"/>
              <a:t>4</a:t>
            </a:fld>
            <a:endParaRPr lang="en-GB"/>
          </a:p>
        </p:txBody>
      </p:sp>
    </p:spTree>
    <p:extLst>
      <p:ext uri="{BB962C8B-B14F-4D97-AF65-F5344CB8AC3E}">
        <p14:creationId xmlns:p14="http://schemas.microsoft.com/office/powerpoint/2010/main" val="39580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7315-EAA0-6FFB-68FA-A5F562389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34590-7427-CE00-1472-7D7E8197A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63771-1DDF-A398-2751-3F1BE55AA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Calibri" panose="020F0502020204030204" pitchFamily="34" charset="0"/>
                <a:cs typeface="Calibri" panose="020F0502020204030204" pitchFamily="34" charset="0"/>
              </a:rPr>
              <a:t>*</a:t>
            </a:r>
            <a:r>
              <a:rPr lang="en-GB" sz="1200" dirty="0">
                <a:solidFill>
                  <a:srgbClr val="274032"/>
                </a:solidFill>
                <a:latin typeface="Avenir Next LT Pro" panose="020B0504020202020204" pitchFamily="34" charset="0"/>
                <a:ea typeface="+mn-ea"/>
                <a:cs typeface="+mn-cs"/>
              </a:rPr>
              <a:t>based on the school roll |   *1 If the children taking active journeys during Big Walk and Wheel had travelled to school by car instead, this could have created just over 2,880 tonnes of CO2 and just over 4,500 kg of NOx. </a:t>
            </a:r>
          </a:p>
          <a:p>
            <a:endParaRPr lang="en-GB" dirty="0"/>
          </a:p>
        </p:txBody>
      </p:sp>
      <p:sp>
        <p:nvSpPr>
          <p:cNvPr id="4" name="Slide Number Placeholder 3">
            <a:extLst>
              <a:ext uri="{FF2B5EF4-FFF2-40B4-BE49-F238E27FC236}">
                <a16:creationId xmlns:a16="http://schemas.microsoft.com/office/drawing/2014/main" id="{F62D8C2F-F508-8072-E85F-6239054A0E4E}"/>
              </a:ext>
            </a:extLst>
          </p:cNvPr>
          <p:cNvSpPr>
            <a:spLocks noGrp="1"/>
          </p:cNvSpPr>
          <p:nvPr>
            <p:ph type="sldNum" sz="quarter" idx="5"/>
          </p:nvPr>
        </p:nvSpPr>
        <p:spPr/>
        <p:txBody>
          <a:bodyPr/>
          <a:lstStyle/>
          <a:p>
            <a:fld id="{BB5A5FF3-4BEB-5E41-B2CB-79C6826295C0}" type="slidenum">
              <a:rPr lang="en-GB" smtClean="0"/>
              <a:t>6</a:t>
            </a:fld>
            <a:endParaRPr lang="en-GB"/>
          </a:p>
        </p:txBody>
      </p:sp>
    </p:spTree>
    <p:extLst>
      <p:ext uri="{BB962C8B-B14F-4D97-AF65-F5344CB8AC3E}">
        <p14:creationId xmlns:p14="http://schemas.microsoft.com/office/powerpoint/2010/main" val="3763244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274032"/>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63" name="Graphic 58">
            <a:extLst>
              <a:ext uri="{FF2B5EF4-FFF2-40B4-BE49-F238E27FC236}">
                <a16:creationId xmlns:a16="http://schemas.microsoft.com/office/drawing/2014/main" id="{26FFB689-C32A-6A0C-2FC8-B0A10D1564EC}"/>
              </a:ext>
              <a:ext uri="{C183D7F6-B498-43B3-948B-1728B52AA6E4}">
                <adec:decorative xmlns:adec="http://schemas.microsoft.com/office/drawing/2017/decorative" val="1"/>
              </a:ext>
            </a:extLst>
          </p:cNvPr>
          <p:cNvGrpSpPr/>
          <p:nvPr/>
        </p:nvGrpSpPr>
        <p:grpSpPr>
          <a:xfrm>
            <a:off x="7460689" y="0"/>
            <a:ext cx="4740786" cy="6863329"/>
            <a:chOff x="7460689" y="0"/>
            <a:chExt cx="4740786" cy="6863329"/>
          </a:xfrm>
          <a:solidFill>
            <a:srgbClr val="FFF34D"/>
          </a:solidFill>
        </p:grpSpPr>
        <p:sp>
          <p:nvSpPr>
            <p:cNvPr id="64" name="Freeform 63">
              <a:extLst>
                <a:ext uri="{FF2B5EF4-FFF2-40B4-BE49-F238E27FC236}">
                  <a16:creationId xmlns:a16="http://schemas.microsoft.com/office/drawing/2014/main" id="{02AD4D3E-0045-25C7-711D-A73086A0037C}"/>
                </a:ext>
              </a:extLst>
            </p:cNvPr>
            <p:cNvSpPr/>
            <p:nvPr/>
          </p:nvSpPr>
          <p:spPr>
            <a:xfrm>
              <a:off x="7460689" y="0"/>
              <a:ext cx="2100337" cy="5030443"/>
            </a:xfrm>
            <a:custGeom>
              <a:avLst/>
              <a:gdLst>
                <a:gd name="connsiteX0" fmla="*/ 1117513 w 2100337"/>
                <a:gd name="connsiteY0" fmla="*/ 5030443 h 5030443"/>
                <a:gd name="connsiteX1" fmla="*/ 2100337 w 2100337"/>
                <a:gd name="connsiteY1" fmla="*/ 4489039 h 5030443"/>
                <a:gd name="connsiteX2" fmla="*/ 1530602 w 2100337"/>
                <a:gd name="connsiteY2" fmla="*/ 3454519 h 5030443"/>
                <a:gd name="connsiteX3" fmla="*/ 1140022 w 2100337"/>
                <a:gd name="connsiteY3" fmla="*/ 1944067 h 5030443"/>
                <a:gd name="connsiteX4" fmla="*/ 1334040 w 2100337"/>
                <a:gd name="connsiteY4" fmla="*/ 396336 h 5030443"/>
                <a:gd name="connsiteX5" fmla="*/ 1490564 w 2100337"/>
                <a:gd name="connsiteY5" fmla="*/ 0 h 5030443"/>
                <a:gd name="connsiteX6" fmla="*/ 284212 w 2100337"/>
                <a:gd name="connsiteY6" fmla="*/ 0 h 5030443"/>
                <a:gd name="connsiteX7" fmla="*/ 238279 w 2100337"/>
                <a:gd name="connsiteY7" fmla="*/ 116310 h 5030443"/>
                <a:gd name="connsiteX8" fmla="*/ 0 w 2100337"/>
                <a:gd name="connsiteY8" fmla="*/ 2017465 h 5030443"/>
                <a:gd name="connsiteX9" fmla="*/ 479667 w 2100337"/>
                <a:gd name="connsiteY9" fmla="*/ 3872238 h 5030443"/>
                <a:gd name="connsiteX10" fmla="*/ 1117513 w 2100337"/>
                <a:gd name="connsiteY10" fmla="*/ 5030443 h 503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337" h="5030443">
                  <a:moveTo>
                    <a:pt x="1117513" y="5030443"/>
                  </a:moveTo>
                  <a:lnTo>
                    <a:pt x="2100337" y="4489039"/>
                  </a:lnTo>
                  <a:lnTo>
                    <a:pt x="1530602" y="3454519"/>
                  </a:lnTo>
                  <a:lnTo>
                    <a:pt x="1140022" y="1944067"/>
                  </a:lnTo>
                  <a:lnTo>
                    <a:pt x="1334040" y="396336"/>
                  </a:lnTo>
                  <a:lnTo>
                    <a:pt x="1490564" y="0"/>
                  </a:lnTo>
                  <a:lnTo>
                    <a:pt x="284212" y="0"/>
                  </a:lnTo>
                  <a:lnTo>
                    <a:pt x="238279" y="116310"/>
                  </a:lnTo>
                  <a:lnTo>
                    <a:pt x="0" y="2017465"/>
                  </a:lnTo>
                  <a:lnTo>
                    <a:pt x="479667" y="3872238"/>
                  </a:lnTo>
                  <a:lnTo>
                    <a:pt x="1117513" y="503044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5" name="Freeform 64">
              <a:extLst>
                <a:ext uri="{FF2B5EF4-FFF2-40B4-BE49-F238E27FC236}">
                  <a16:creationId xmlns:a16="http://schemas.microsoft.com/office/drawing/2014/main" id="{1CC43269-3DC4-AEB2-6032-5BCFE0E1654B}"/>
                </a:ext>
              </a:extLst>
            </p:cNvPr>
            <p:cNvSpPr/>
            <p:nvPr/>
          </p:nvSpPr>
          <p:spPr>
            <a:xfrm>
              <a:off x="8959573" y="0"/>
              <a:ext cx="3241902" cy="5436622"/>
            </a:xfrm>
            <a:custGeom>
              <a:avLst/>
              <a:gdLst>
                <a:gd name="connsiteX0" fmla="*/ 806158 w 3241902"/>
                <a:gd name="connsiteY0" fmla="*/ 3802923 h 5436622"/>
                <a:gd name="connsiteX1" fmla="*/ 1712308 w 3241902"/>
                <a:gd name="connsiteY1" fmla="*/ 4808871 h 5436622"/>
                <a:gd name="connsiteX2" fmla="*/ 2943111 w 3241902"/>
                <a:gd name="connsiteY2" fmla="*/ 5373442 h 5436622"/>
                <a:gd name="connsiteX3" fmla="*/ 3241903 w 3241902"/>
                <a:gd name="connsiteY3" fmla="*/ 5436622 h 5436622"/>
                <a:gd name="connsiteX4" fmla="*/ 3241903 w 3241902"/>
                <a:gd name="connsiteY4" fmla="*/ 4276006 h 5436622"/>
                <a:gd name="connsiteX5" fmla="*/ 2390858 w 3241902"/>
                <a:gd name="connsiteY5" fmla="*/ 3885630 h 5436622"/>
                <a:gd name="connsiteX6" fmla="*/ 1723044 w 3241902"/>
                <a:gd name="connsiteY6" fmla="*/ 3144269 h 5436622"/>
                <a:gd name="connsiteX7" fmla="*/ 1233664 w 3241902"/>
                <a:gd name="connsiteY7" fmla="*/ 2274735 h 5436622"/>
                <a:gd name="connsiteX8" fmla="*/ 1128982 w 3241902"/>
                <a:gd name="connsiteY8" fmla="*/ 1282844 h 5436622"/>
                <a:gd name="connsiteX9" fmla="*/ 1245040 w 3241902"/>
                <a:gd name="connsiteY9" fmla="*/ 291505 h 5436622"/>
                <a:gd name="connsiteX10" fmla="*/ 1412678 w 3241902"/>
                <a:gd name="connsiteY10" fmla="*/ 0 h 5436622"/>
                <a:gd name="connsiteX11" fmla="*/ 149426 w 3241902"/>
                <a:gd name="connsiteY11" fmla="*/ 0 h 5436622"/>
                <a:gd name="connsiteX12" fmla="*/ 0 w 3241902"/>
                <a:gd name="connsiteY12" fmla="*/ 1276420 h 5436622"/>
                <a:gd name="connsiteX13" fmla="*/ 142117 w 3241902"/>
                <a:gd name="connsiteY13" fmla="*/ 2623040 h 5436622"/>
                <a:gd name="connsiteX14" fmla="*/ 806158 w 3241902"/>
                <a:gd name="connsiteY14" fmla="*/ 3802923 h 54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1902" h="5436622">
                  <a:moveTo>
                    <a:pt x="806158" y="3802923"/>
                  </a:moveTo>
                  <a:lnTo>
                    <a:pt x="1712308" y="4808871"/>
                  </a:lnTo>
                  <a:lnTo>
                    <a:pt x="2943111" y="5373442"/>
                  </a:lnTo>
                  <a:lnTo>
                    <a:pt x="3241903" y="5436622"/>
                  </a:lnTo>
                  <a:lnTo>
                    <a:pt x="3241903" y="4276006"/>
                  </a:lnTo>
                  <a:lnTo>
                    <a:pt x="2390858" y="3885630"/>
                  </a:lnTo>
                  <a:lnTo>
                    <a:pt x="1723044" y="3144269"/>
                  </a:lnTo>
                  <a:lnTo>
                    <a:pt x="1233664" y="2274735"/>
                  </a:lnTo>
                  <a:lnTo>
                    <a:pt x="1128982" y="1282844"/>
                  </a:lnTo>
                  <a:lnTo>
                    <a:pt x="1245040" y="291505"/>
                  </a:lnTo>
                  <a:lnTo>
                    <a:pt x="1412678" y="0"/>
                  </a:lnTo>
                  <a:lnTo>
                    <a:pt x="149426" y="0"/>
                  </a:lnTo>
                  <a:lnTo>
                    <a:pt x="0" y="1276420"/>
                  </a:lnTo>
                  <a:lnTo>
                    <a:pt x="142117" y="2623040"/>
                  </a:lnTo>
                  <a:lnTo>
                    <a:pt x="806158" y="380292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6" name="Freeform 65">
              <a:extLst>
                <a:ext uri="{FF2B5EF4-FFF2-40B4-BE49-F238E27FC236}">
                  <a16:creationId xmlns:a16="http://schemas.microsoft.com/office/drawing/2014/main" id="{F3A5AA2D-20AA-5A2A-9335-37E8DF31BB0B}"/>
                </a:ext>
              </a:extLst>
            </p:cNvPr>
            <p:cNvSpPr/>
            <p:nvPr/>
          </p:nvSpPr>
          <p:spPr>
            <a:xfrm>
              <a:off x="8947403" y="4752855"/>
              <a:ext cx="3254072" cy="2110474"/>
            </a:xfrm>
            <a:custGeom>
              <a:avLst/>
              <a:gdLst>
                <a:gd name="connsiteX0" fmla="*/ 3254073 w 3254072"/>
                <a:gd name="connsiteY0" fmla="*/ 1648535 h 2110474"/>
                <a:gd name="connsiteX1" fmla="*/ 1999837 w 3254072"/>
                <a:gd name="connsiteY1" fmla="*/ 1060772 h 2110474"/>
                <a:gd name="connsiteX2" fmla="*/ 713652 w 3254072"/>
                <a:gd name="connsiteY2" fmla="*/ 0 h 2110474"/>
                <a:gd name="connsiteX3" fmla="*/ 0 w 3254072"/>
                <a:gd name="connsiteY3" fmla="*/ 865885 h 2110474"/>
                <a:gd name="connsiteX4" fmla="*/ 1395349 w 3254072"/>
                <a:gd name="connsiteY4" fmla="*/ 2016705 h 2110474"/>
                <a:gd name="connsiteX5" fmla="*/ 1595441 w 3254072"/>
                <a:gd name="connsiteY5" fmla="*/ 2110475 h 2110474"/>
                <a:gd name="connsiteX6" fmla="*/ 3254073 w 3254072"/>
                <a:gd name="connsiteY6" fmla="*/ 2110475 h 2110474"/>
                <a:gd name="connsiteX7" fmla="*/ 3254073 w 3254072"/>
                <a:gd name="connsiteY7" fmla="*/ 1648535 h 21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4072" h="2110474">
                  <a:moveTo>
                    <a:pt x="3254073" y="1648535"/>
                  </a:moveTo>
                  <a:lnTo>
                    <a:pt x="1999837" y="1060772"/>
                  </a:lnTo>
                  <a:lnTo>
                    <a:pt x="713652" y="0"/>
                  </a:lnTo>
                  <a:lnTo>
                    <a:pt x="0" y="865885"/>
                  </a:lnTo>
                  <a:lnTo>
                    <a:pt x="1395349" y="2016705"/>
                  </a:lnTo>
                  <a:lnTo>
                    <a:pt x="1595441" y="2110475"/>
                  </a:lnTo>
                  <a:lnTo>
                    <a:pt x="3254073" y="2110475"/>
                  </a:lnTo>
                  <a:lnTo>
                    <a:pt x="3254073" y="1648535"/>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67" name="Freeform 66">
              <a:extLst>
                <a:ext uri="{FF2B5EF4-FFF2-40B4-BE49-F238E27FC236}">
                  <a16:creationId xmlns:a16="http://schemas.microsoft.com/office/drawing/2014/main" id="{22232E3B-4CC3-EC62-52E2-65BAE968C2DE}"/>
                </a:ext>
              </a:extLst>
            </p:cNvPr>
            <p:cNvSpPr/>
            <p:nvPr/>
          </p:nvSpPr>
          <p:spPr>
            <a:xfrm>
              <a:off x="10872650" y="0"/>
              <a:ext cx="1328825" cy="3795038"/>
            </a:xfrm>
            <a:custGeom>
              <a:avLst/>
              <a:gdLst>
                <a:gd name="connsiteX0" fmla="*/ 460131 w 1328825"/>
                <a:gd name="connsiteY0" fmla="*/ 3029017 h 3795038"/>
                <a:gd name="connsiteX1" fmla="*/ 962673 w 1328825"/>
                <a:gd name="connsiteY1" fmla="*/ 3643063 h 3795038"/>
                <a:gd name="connsiteX2" fmla="*/ 1328825 w 1328825"/>
                <a:gd name="connsiteY2" fmla="*/ 3795038 h 3795038"/>
                <a:gd name="connsiteX3" fmla="*/ 1328825 w 1328825"/>
                <a:gd name="connsiteY3" fmla="*/ 2298904 h 3795038"/>
                <a:gd name="connsiteX4" fmla="*/ 1149809 w 1328825"/>
                <a:gd name="connsiteY4" fmla="*/ 2006437 h 3795038"/>
                <a:gd name="connsiteX5" fmla="*/ 1124675 w 1328825"/>
                <a:gd name="connsiteY5" fmla="*/ 1572217 h 3795038"/>
                <a:gd name="connsiteX6" fmla="*/ 1159428 w 1328825"/>
                <a:gd name="connsiteY6" fmla="*/ 1138008 h 3795038"/>
                <a:gd name="connsiteX7" fmla="*/ 1328825 w 1328825"/>
                <a:gd name="connsiteY7" fmla="*/ 873357 h 3795038"/>
                <a:gd name="connsiteX8" fmla="*/ 1328825 w 1328825"/>
                <a:gd name="connsiteY8" fmla="*/ 0 h 3795038"/>
                <a:gd name="connsiteX9" fmla="*/ 577507 w 1328825"/>
                <a:gd name="connsiteY9" fmla="*/ 0 h 3795038"/>
                <a:gd name="connsiteX10" fmla="*/ 491167 w 1328825"/>
                <a:gd name="connsiteY10" fmla="*/ 100646 h 3795038"/>
                <a:gd name="connsiteX11" fmla="*/ 63289 w 1328825"/>
                <a:gd name="connsiteY11" fmla="*/ 769136 h 3795038"/>
                <a:gd name="connsiteX12" fmla="*/ 0 w 1328825"/>
                <a:gd name="connsiteY12" fmla="*/ 1559811 h 3795038"/>
                <a:gd name="connsiteX13" fmla="*/ 45862 w 1328825"/>
                <a:gd name="connsiteY13" fmla="*/ 2352217 h 3795038"/>
                <a:gd name="connsiteX14" fmla="*/ 460131 w 1328825"/>
                <a:gd name="connsiteY14" fmla="*/ 3029017 h 379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25" h="3795038">
                  <a:moveTo>
                    <a:pt x="460131" y="3029017"/>
                  </a:moveTo>
                  <a:lnTo>
                    <a:pt x="962673" y="3643063"/>
                  </a:lnTo>
                  <a:lnTo>
                    <a:pt x="1328825" y="3795038"/>
                  </a:lnTo>
                  <a:lnTo>
                    <a:pt x="1328825" y="2298904"/>
                  </a:lnTo>
                  <a:lnTo>
                    <a:pt x="1149809" y="2006437"/>
                  </a:lnTo>
                  <a:lnTo>
                    <a:pt x="1124675" y="1572217"/>
                  </a:lnTo>
                  <a:lnTo>
                    <a:pt x="1159428" y="1138008"/>
                  </a:lnTo>
                  <a:lnTo>
                    <a:pt x="1328825" y="873357"/>
                  </a:lnTo>
                  <a:lnTo>
                    <a:pt x="1328825" y="0"/>
                  </a:lnTo>
                  <a:lnTo>
                    <a:pt x="577507" y="0"/>
                  </a:lnTo>
                  <a:lnTo>
                    <a:pt x="491167" y="100646"/>
                  </a:lnTo>
                  <a:lnTo>
                    <a:pt x="63289" y="769136"/>
                  </a:lnTo>
                  <a:lnTo>
                    <a:pt x="0" y="1559811"/>
                  </a:lnTo>
                  <a:lnTo>
                    <a:pt x="45862" y="2352217"/>
                  </a:lnTo>
                  <a:lnTo>
                    <a:pt x="460131" y="302901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79" name="Graphic 78" descr="Walk Wheel Cycle Trust logo">
            <a:extLst>
              <a:ext uri="{FF2B5EF4-FFF2-40B4-BE49-F238E27FC236}">
                <a16:creationId xmlns:a16="http://schemas.microsoft.com/office/drawing/2014/main" id="{E6E4129A-D1C2-C174-EC7B-8D4DF3B19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6626"/>
            <a:ext cx="1475885" cy="394970"/>
          </a:xfrm>
          <a:prstGeom prst="rect">
            <a:avLst/>
          </a:prstGeom>
          <a:solidFill>
            <a:srgbClr val="FFF34D"/>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chemeClr val="bg1"/>
                </a:solidFill>
                <a:latin typeface="Avenir Next LT Pro" panose="020B0504020202020204" pitchFamily="34" charset="0"/>
              </a:defRPr>
            </a:lvl1pPr>
          </a:lstStyle>
          <a:p>
            <a:pPr lvl="0"/>
            <a:r>
              <a:rPr lang="en-GB"/>
              <a:t>Presentation </a:t>
            </a:r>
            <a:br>
              <a:rPr lang="en-GB"/>
            </a:br>
            <a:r>
              <a:rPr lang="en-GB"/>
              <a:t>title green lorem ipsum </a:t>
            </a:r>
            <a:r>
              <a:rPr lang="en-GB" err="1"/>
              <a:t>dolor</a:t>
            </a:r>
            <a:r>
              <a:rPr lang="en-GB"/>
              <a:t>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chemeClr val="bg1"/>
                </a:solidFill>
                <a:latin typeface="Avenir Next LT Pro" panose="020B0504020202020204" pitchFamily="34" charset="0"/>
              </a:defRPr>
            </a:lvl1pPr>
            <a:lvl2pPr marL="7938" indent="0">
              <a:tabLst/>
              <a:defRPr sz="2000">
                <a:solidFill>
                  <a:schemeClr val="bg1"/>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Tree>
    <p:extLst>
      <p:ext uri="{BB962C8B-B14F-4D97-AF65-F5344CB8AC3E}">
        <p14:creationId xmlns:p14="http://schemas.microsoft.com/office/powerpoint/2010/main" val="4035440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Table slide</a:t>
            </a:r>
            <a:endParaRPr lang="en-GB" sz="4000"/>
          </a:p>
        </p:txBody>
      </p:sp>
      <p:sp>
        <p:nvSpPr>
          <p:cNvPr id="30" name="Table Placeholder 29">
            <a:extLst>
              <a:ext uri="{FF2B5EF4-FFF2-40B4-BE49-F238E27FC236}">
                <a16:creationId xmlns:a16="http://schemas.microsoft.com/office/drawing/2014/main" id="{957D108A-0287-0E0F-41DA-DF7E57BD3ED0}"/>
              </a:ext>
            </a:extLst>
          </p:cNvPr>
          <p:cNvSpPr>
            <a:spLocks noGrp="1"/>
          </p:cNvSpPr>
          <p:nvPr>
            <p:ph type="tbl" sz="quarter" idx="11"/>
          </p:nvPr>
        </p:nvSpPr>
        <p:spPr>
          <a:xfrm>
            <a:off x="400051" y="1558925"/>
            <a:ext cx="11379198" cy="4149088"/>
          </a:xfrm>
          <a:prstGeom prst="rect">
            <a:avLst/>
          </a:prstGeom>
        </p:spPr>
        <p:txBody>
          <a:bodyPr/>
          <a:lstStyle>
            <a:lvl1pPr>
              <a:defRPr>
                <a:latin typeface="Avenir Next LT Pro" panose="020B0504020202020204" pitchFamily="34" charset="0"/>
              </a:defRPr>
            </a:lvl1pPr>
          </a:lstStyle>
          <a:p>
            <a:r>
              <a:rPr lang="en-US"/>
              <a:t>Click icon to add table</a:t>
            </a:r>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6FD11B66-E848-1C08-039D-E15EDD987496}"/>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76453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75E19C6D-0243-EE88-6F82-4E1B805FE6CA}"/>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B5A37"/>
          </a:solidFill>
          <a:ln w="12700" cap="flat">
            <a:noFill/>
            <a:prstDash val="solid"/>
            <a:miter/>
          </a:ln>
        </p:spPr>
        <p:txBody>
          <a:bodyPr rtlCol="0" anchor="ctr"/>
          <a:lstStyle/>
          <a:p>
            <a:endParaRPr lang="en-US"/>
          </a:p>
        </p:txBody>
      </p:sp>
      <p:grpSp>
        <p:nvGrpSpPr>
          <p:cNvPr id="31" name="Graphic 2">
            <a:extLst>
              <a:ext uri="{FF2B5EF4-FFF2-40B4-BE49-F238E27FC236}">
                <a16:creationId xmlns:a16="http://schemas.microsoft.com/office/drawing/2014/main" id="{C8143D32-0AF6-5EB3-514C-1B468CC415DF}"/>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a:solidFill>
            <a:srgbClr val="F28857"/>
          </a:solidFill>
        </p:grpSpPr>
        <p:sp>
          <p:nvSpPr>
            <p:cNvPr id="32" name="Freeform 31">
              <a:extLst>
                <a:ext uri="{FF2B5EF4-FFF2-40B4-BE49-F238E27FC236}">
                  <a16:creationId xmlns:a16="http://schemas.microsoft.com/office/drawing/2014/main" id="{D5D04EE9-0774-D42A-CF8E-A84AF404C727}"/>
                </a:ext>
              </a:extLst>
            </p:cNvPr>
            <p:cNvSpPr/>
            <p:nvPr/>
          </p:nvSpPr>
          <p:spPr>
            <a:xfrm>
              <a:off x="1040162" y="0"/>
              <a:ext cx="2167204" cy="6858000"/>
            </a:xfrm>
            <a:custGeom>
              <a:avLst/>
              <a:gdLst>
                <a:gd name="connsiteX0" fmla="*/ 1240207 w 2167204"/>
                <a:gd name="connsiteY0" fmla="*/ 5969310 h 6858000"/>
                <a:gd name="connsiteX1" fmla="*/ 608571 w 2167204"/>
                <a:gd name="connsiteY1" fmla="*/ 4702433 h 6858000"/>
                <a:gd name="connsiteX2" fmla="*/ 357404 w 2167204"/>
                <a:gd name="connsiteY2" fmla="*/ 3309421 h 6858000"/>
                <a:gd name="connsiteX3" fmla="*/ 592265 w 2167204"/>
                <a:gd name="connsiteY3" fmla="*/ 1913272 h 6858000"/>
                <a:gd name="connsiteX4" fmla="*/ 1206271 w 2167204"/>
                <a:gd name="connsiteY4" fmla="*/ 637913 h 6858000"/>
                <a:gd name="connsiteX5" fmla="*/ 1857631 w 2167204"/>
                <a:gd name="connsiteY5" fmla="*/ 0 h 6858000"/>
                <a:gd name="connsiteX6" fmla="*/ 1354400 w 2167204"/>
                <a:gd name="connsiteY6" fmla="*/ 0 h 6858000"/>
                <a:gd name="connsiteX7" fmla="*/ 915798 w 2167204"/>
                <a:gd name="connsiteY7" fmla="*/ 429557 h 6858000"/>
                <a:gd name="connsiteX8" fmla="*/ 253327 w 2167204"/>
                <a:gd name="connsiteY8" fmla="*/ 1805563 h 6858000"/>
                <a:gd name="connsiteX9" fmla="*/ 0 w 2167204"/>
                <a:gd name="connsiteY9" fmla="*/ 3311530 h 6858000"/>
                <a:gd name="connsiteX10" fmla="*/ 270980 w 2167204"/>
                <a:gd name="connsiteY10" fmla="*/ 4814473 h 6858000"/>
                <a:gd name="connsiteX11" fmla="*/ 952361 w 2167204"/>
                <a:gd name="connsiteY11" fmla="*/ 6181145 h 6858000"/>
                <a:gd name="connsiteX12" fmla="*/ 1658392 w 2167204"/>
                <a:gd name="connsiteY12" fmla="*/ 6858000 h 6858000"/>
                <a:gd name="connsiteX13" fmla="*/ 2167204 w 2167204"/>
                <a:gd name="connsiteY13" fmla="*/ 6858000 h 6858000"/>
                <a:gd name="connsiteX14" fmla="*/ 1240207 w 2167204"/>
                <a:gd name="connsiteY14" fmla="*/ 59693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204" h="6858000">
                  <a:moveTo>
                    <a:pt x="1240207" y="5969310"/>
                  </a:moveTo>
                  <a:lnTo>
                    <a:pt x="608571" y="4702433"/>
                  </a:lnTo>
                  <a:lnTo>
                    <a:pt x="357404" y="3309421"/>
                  </a:lnTo>
                  <a:lnTo>
                    <a:pt x="592265" y="1913272"/>
                  </a:lnTo>
                  <a:lnTo>
                    <a:pt x="1206271" y="637913"/>
                  </a:lnTo>
                  <a:lnTo>
                    <a:pt x="1857631" y="0"/>
                  </a:lnTo>
                  <a:lnTo>
                    <a:pt x="1354400" y="0"/>
                  </a:lnTo>
                  <a:lnTo>
                    <a:pt x="915798" y="429557"/>
                  </a:lnTo>
                  <a:lnTo>
                    <a:pt x="253327" y="1805563"/>
                  </a:lnTo>
                  <a:lnTo>
                    <a:pt x="0" y="3311530"/>
                  </a:lnTo>
                  <a:lnTo>
                    <a:pt x="270980" y="4814473"/>
                  </a:lnTo>
                  <a:lnTo>
                    <a:pt x="952361" y="6181145"/>
                  </a:lnTo>
                  <a:lnTo>
                    <a:pt x="1658392" y="6858000"/>
                  </a:lnTo>
                  <a:lnTo>
                    <a:pt x="2167204" y="6858000"/>
                  </a:lnTo>
                  <a:lnTo>
                    <a:pt x="1240207" y="5969310"/>
                  </a:lnTo>
                  <a:close/>
                </a:path>
              </a:pathLst>
            </a:custGeom>
            <a:grpFill/>
            <a:ln w="1270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260A8D4-451A-049E-7AC6-CB22DA744446}"/>
                </a:ext>
              </a:extLst>
            </p:cNvPr>
            <p:cNvSpPr/>
            <p:nvPr/>
          </p:nvSpPr>
          <p:spPr>
            <a:xfrm>
              <a:off x="10959552" y="0"/>
              <a:ext cx="1232447" cy="6858000"/>
            </a:xfrm>
            <a:custGeom>
              <a:avLst/>
              <a:gdLst>
                <a:gd name="connsiteX0" fmla="*/ 1073947 w 1232447"/>
                <a:gd name="connsiteY0" fmla="*/ 5670643 h 6858000"/>
                <a:gd name="connsiteX1" fmla="*/ 1127502 w 1232447"/>
                <a:gd name="connsiteY1" fmla="*/ 5588690 h 6858000"/>
                <a:gd name="connsiteX2" fmla="*/ 1131261 w 1232447"/>
                <a:gd name="connsiteY2" fmla="*/ 5544482 h 6858000"/>
                <a:gd name="connsiteX3" fmla="*/ 1232447 w 1232447"/>
                <a:gd name="connsiteY3" fmla="*/ 4918301 h 6858000"/>
                <a:gd name="connsiteX4" fmla="*/ 1232447 w 1232447"/>
                <a:gd name="connsiteY4" fmla="*/ 1584168 h 6858000"/>
                <a:gd name="connsiteX5" fmla="*/ 1216237 w 1232447"/>
                <a:gd name="connsiteY5" fmla="*/ 1559348 h 6858000"/>
                <a:gd name="connsiteX6" fmla="*/ 978430 w 1232447"/>
                <a:gd name="connsiteY6" fmla="*/ 1093500 h 6858000"/>
                <a:gd name="connsiteX7" fmla="*/ 761932 w 1232447"/>
                <a:gd name="connsiteY7" fmla="*/ 656124 h 6858000"/>
                <a:gd name="connsiteX8" fmla="*/ 760217 w 1232447"/>
                <a:gd name="connsiteY8" fmla="*/ 653280 h 6858000"/>
                <a:gd name="connsiteX9" fmla="*/ 600745 w 1232447"/>
                <a:gd name="connsiteY9" fmla="*/ 312310 h 6858000"/>
                <a:gd name="connsiteX10" fmla="*/ 545525 w 1232447"/>
                <a:gd name="connsiteY10" fmla="*/ 178426 h 6858000"/>
                <a:gd name="connsiteX11" fmla="*/ 541868 w 1232447"/>
                <a:gd name="connsiteY11" fmla="*/ 169904 h 6858000"/>
                <a:gd name="connsiteX12" fmla="*/ 537333 w 1232447"/>
                <a:gd name="connsiteY12" fmla="*/ 161803 h 6858000"/>
                <a:gd name="connsiteX13" fmla="*/ 446567 w 1232447"/>
                <a:gd name="connsiteY13" fmla="*/ 702 h 6858000"/>
                <a:gd name="connsiteX14" fmla="*/ 446170 w 1232447"/>
                <a:gd name="connsiteY14" fmla="*/ 0 h 6858000"/>
                <a:gd name="connsiteX15" fmla="*/ 40177 w 1232447"/>
                <a:gd name="connsiteY15" fmla="*/ 0 h 6858000"/>
                <a:gd name="connsiteX16" fmla="*/ 46160 w 1232447"/>
                <a:gd name="connsiteY16" fmla="*/ 7331 h 6858000"/>
                <a:gd name="connsiteX17" fmla="*/ 140013 w 1232447"/>
                <a:gd name="connsiteY17" fmla="*/ 173955 h 6858000"/>
                <a:gd name="connsiteX18" fmla="*/ 225510 w 1232447"/>
                <a:gd name="connsiteY18" fmla="*/ 325619 h 6858000"/>
                <a:gd name="connsiteX19" fmla="*/ 274303 w 1232447"/>
                <a:gd name="connsiteY19" fmla="*/ 444314 h 6858000"/>
                <a:gd name="connsiteX20" fmla="*/ 459927 w 1232447"/>
                <a:gd name="connsiteY20" fmla="*/ 837163 h 6858000"/>
                <a:gd name="connsiteX21" fmla="*/ 657005 w 1232447"/>
                <a:gd name="connsiteY21" fmla="*/ 1237251 h 6858000"/>
                <a:gd name="connsiteX22" fmla="*/ 895956 w 1232447"/>
                <a:gd name="connsiteY22" fmla="*/ 1711850 h 6858000"/>
                <a:gd name="connsiteX23" fmla="*/ 900719 w 1232447"/>
                <a:gd name="connsiteY23" fmla="*/ 1805843 h 6858000"/>
                <a:gd name="connsiteX24" fmla="*/ 946629 w 1232447"/>
                <a:gd name="connsiteY24" fmla="*/ 2241288 h 6858000"/>
                <a:gd name="connsiteX25" fmla="*/ 1003016 w 1232447"/>
                <a:gd name="connsiteY25" fmla="*/ 2783705 h 6858000"/>
                <a:gd name="connsiteX26" fmla="*/ 1006191 w 1232447"/>
                <a:gd name="connsiteY26" fmla="*/ 2848221 h 6858000"/>
                <a:gd name="connsiteX27" fmla="*/ 1009176 w 1232447"/>
                <a:gd name="connsiteY27" fmla="*/ 2862153 h 6858000"/>
                <a:gd name="connsiteX28" fmla="*/ 1021203 w 1232447"/>
                <a:gd name="connsiteY28" fmla="*/ 4092745 h 6858000"/>
                <a:gd name="connsiteX29" fmla="*/ 923795 w 1232447"/>
                <a:gd name="connsiteY29" fmla="*/ 4673566 h 6858000"/>
                <a:gd name="connsiteX30" fmla="*/ 918218 w 1232447"/>
                <a:gd name="connsiteY30" fmla="*/ 4724837 h 6858000"/>
                <a:gd name="connsiteX31" fmla="*/ 784411 w 1232447"/>
                <a:gd name="connsiteY31" fmla="*/ 5470035 h 6858000"/>
                <a:gd name="connsiteX32" fmla="*/ 779408 w 1232447"/>
                <a:gd name="connsiteY32" fmla="*/ 5477692 h 6858000"/>
                <a:gd name="connsiteX33" fmla="*/ 478368 w 1232447"/>
                <a:gd name="connsiteY33" fmla="*/ 6000958 h 6858000"/>
                <a:gd name="connsiteX34" fmla="*/ 288426 w 1232447"/>
                <a:gd name="connsiteY34" fmla="*/ 6325926 h 6858000"/>
                <a:gd name="connsiteX35" fmla="*/ 209482 w 1232447"/>
                <a:gd name="connsiteY35" fmla="*/ 6447718 h 6858000"/>
                <a:gd name="connsiteX36" fmla="*/ 204085 w 1232447"/>
                <a:gd name="connsiteY36" fmla="*/ 6456316 h 6858000"/>
                <a:gd name="connsiteX37" fmla="*/ 199716 w 1232447"/>
                <a:gd name="connsiteY37" fmla="*/ 6465447 h 6858000"/>
                <a:gd name="connsiteX38" fmla="*/ 0 w 1232447"/>
                <a:gd name="connsiteY38" fmla="*/ 6858000 h 6858000"/>
                <a:gd name="connsiteX39" fmla="*/ 399569 w 1232447"/>
                <a:gd name="connsiteY39" fmla="*/ 6858000 h 6858000"/>
                <a:gd name="connsiteX40" fmla="*/ 512924 w 1232447"/>
                <a:gd name="connsiteY40" fmla="*/ 6626661 h 6858000"/>
                <a:gd name="connsiteX41" fmla="*/ 582558 w 1232447"/>
                <a:gd name="connsiteY41" fmla="*/ 6519473 h 6858000"/>
                <a:gd name="connsiteX42" fmla="*/ 801264 w 1232447"/>
                <a:gd name="connsiteY42" fmla="*/ 6141382 h 6858000"/>
                <a:gd name="connsiteX43" fmla="*/ 1073947 w 1232447"/>
                <a:gd name="connsiteY43" fmla="*/ 5670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2447" h="6858000">
                  <a:moveTo>
                    <a:pt x="1073947" y="5670643"/>
                  </a:moveTo>
                  <a:lnTo>
                    <a:pt x="1127502" y="5588690"/>
                  </a:lnTo>
                  <a:lnTo>
                    <a:pt x="1131261" y="5544482"/>
                  </a:lnTo>
                  <a:cubicBezTo>
                    <a:pt x="1149266" y="5331827"/>
                    <a:pt x="1183377" y="5121774"/>
                    <a:pt x="1232447" y="4918301"/>
                  </a:cubicBezTo>
                  <a:lnTo>
                    <a:pt x="1232447" y="1584168"/>
                  </a:lnTo>
                  <a:lnTo>
                    <a:pt x="1216237" y="1559348"/>
                  </a:lnTo>
                  <a:cubicBezTo>
                    <a:pt x="1122828" y="1416334"/>
                    <a:pt x="1052686" y="1259514"/>
                    <a:pt x="978430" y="1093500"/>
                  </a:cubicBezTo>
                  <a:cubicBezTo>
                    <a:pt x="913685" y="948745"/>
                    <a:pt x="846744" y="799050"/>
                    <a:pt x="761932" y="656124"/>
                  </a:cubicBezTo>
                  <a:lnTo>
                    <a:pt x="760217" y="653280"/>
                  </a:lnTo>
                  <a:cubicBezTo>
                    <a:pt x="697950" y="552734"/>
                    <a:pt x="648534" y="430509"/>
                    <a:pt x="600745" y="312310"/>
                  </a:cubicBezTo>
                  <a:cubicBezTo>
                    <a:pt x="582950" y="268305"/>
                    <a:pt x="564549" y="222800"/>
                    <a:pt x="545525" y="178426"/>
                  </a:cubicBezTo>
                  <a:lnTo>
                    <a:pt x="541868" y="169904"/>
                  </a:lnTo>
                  <a:lnTo>
                    <a:pt x="537333" y="161803"/>
                  </a:lnTo>
                  <a:cubicBezTo>
                    <a:pt x="508338" y="110012"/>
                    <a:pt x="477490" y="55440"/>
                    <a:pt x="446567" y="702"/>
                  </a:cubicBezTo>
                  <a:cubicBezTo>
                    <a:pt x="446435" y="468"/>
                    <a:pt x="446301" y="234"/>
                    <a:pt x="446170" y="0"/>
                  </a:cubicBezTo>
                  <a:lnTo>
                    <a:pt x="40177" y="0"/>
                  </a:lnTo>
                  <a:cubicBezTo>
                    <a:pt x="42140" y="2411"/>
                    <a:pt x="44208" y="4932"/>
                    <a:pt x="46160" y="7331"/>
                  </a:cubicBezTo>
                  <a:cubicBezTo>
                    <a:pt x="76271" y="61130"/>
                    <a:pt x="108187" y="117632"/>
                    <a:pt x="140013" y="173955"/>
                  </a:cubicBezTo>
                  <a:cubicBezTo>
                    <a:pt x="169097" y="225391"/>
                    <a:pt x="198078" y="276685"/>
                    <a:pt x="225510" y="325619"/>
                  </a:cubicBezTo>
                  <a:cubicBezTo>
                    <a:pt x="241804" y="363923"/>
                    <a:pt x="257615" y="403051"/>
                    <a:pt x="274303" y="444314"/>
                  </a:cubicBezTo>
                  <a:cubicBezTo>
                    <a:pt x="327428" y="575670"/>
                    <a:pt x="382343" y="711522"/>
                    <a:pt x="459927" y="837163"/>
                  </a:cubicBezTo>
                  <a:cubicBezTo>
                    <a:pt x="534019" y="962296"/>
                    <a:pt x="593759" y="1095862"/>
                    <a:pt x="657005" y="1237251"/>
                  </a:cubicBezTo>
                  <a:cubicBezTo>
                    <a:pt x="727466" y="1394807"/>
                    <a:pt x="800147" y="1557303"/>
                    <a:pt x="895956" y="1711850"/>
                  </a:cubicBezTo>
                  <a:cubicBezTo>
                    <a:pt x="897696" y="1742394"/>
                    <a:pt x="899168" y="1773509"/>
                    <a:pt x="900719" y="1805843"/>
                  </a:cubicBezTo>
                  <a:cubicBezTo>
                    <a:pt x="907500" y="1948248"/>
                    <a:pt x="914523" y="2095517"/>
                    <a:pt x="946629" y="2241288"/>
                  </a:cubicBezTo>
                  <a:cubicBezTo>
                    <a:pt x="984969" y="2412014"/>
                    <a:pt x="994139" y="2600965"/>
                    <a:pt x="1003016" y="2783705"/>
                  </a:cubicBezTo>
                  <a:lnTo>
                    <a:pt x="1006191" y="2848221"/>
                  </a:lnTo>
                  <a:lnTo>
                    <a:pt x="1009176" y="2862153"/>
                  </a:lnTo>
                  <a:cubicBezTo>
                    <a:pt x="1111284" y="3337818"/>
                    <a:pt x="1115208" y="3740370"/>
                    <a:pt x="1021203" y="4092745"/>
                  </a:cubicBezTo>
                  <a:cubicBezTo>
                    <a:pt x="965831" y="4284705"/>
                    <a:pt x="944470" y="4482393"/>
                    <a:pt x="923795" y="4673566"/>
                  </a:cubicBezTo>
                  <a:lnTo>
                    <a:pt x="918218" y="4724837"/>
                  </a:lnTo>
                  <a:cubicBezTo>
                    <a:pt x="853360" y="4965781"/>
                    <a:pt x="808402" y="5216174"/>
                    <a:pt x="784411" y="5470035"/>
                  </a:cubicBezTo>
                  <a:lnTo>
                    <a:pt x="779408" y="5477692"/>
                  </a:lnTo>
                  <a:cubicBezTo>
                    <a:pt x="671204" y="5642843"/>
                    <a:pt x="559330" y="5813620"/>
                    <a:pt x="478368" y="6000958"/>
                  </a:cubicBezTo>
                  <a:cubicBezTo>
                    <a:pt x="430958" y="6109302"/>
                    <a:pt x="358491" y="6219423"/>
                    <a:pt x="288426" y="6325926"/>
                  </a:cubicBezTo>
                  <a:cubicBezTo>
                    <a:pt x="262263" y="6365664"/>
                    <a:pt x="235226" y="6406760"/>
                    <a:pt x="209482" y="6447718"/>
                  </a:cubicBezTo>
                  <a:lnTo>
                    <a:pt x="204085" y="6456316"/>
                  </a:lnTo>
                  <a:lnTo>
                    <a:pt x="199716" y="6465447"/>
                  </a:lnTo>
                  <a:cubicBezTo>
                    <a:pt x="136665" y="6597265"/>
                    <a:pt x="72517" y="6731269"/>
                    <a:pt x="0" y="6858000"/>
                  </a:cubicBezTo>
                  <a:lnTo>
                    <a:pt x="399569" y="6858000"/>
                  </a:lnTo>
                  <a:cubicBezTo>
                    <a:pt x="439545" y="6779662"/>
                    <a:pt x="476957" y="6701848"/>
                    <a:pt x="512924" y="6626661"/>
                  </a:cubicBezTo>
                  <a:cubicBezTo>
                    <a:pt x="535098" y="6591610"/>
                    <a:pt x="558211" y="6556494"/>
                    <a:pt x="582558" y="6519473"/>
                  </a:cubicBezTo>
                  <a:cubicBezTo>
                    <a:pt x="660726" y="6400690"/>
                    <a:pt x="741549" y="6277856"/>
                    <a:pt x="801264" y="6141382"/>
                  </a:cubicBezTo>
                  <a:cubicBezTo>
                    <a:pt x="870505" y="5981171"/>
                    <a:pt x="973934" y="5823298"/>
                    <a:pt x="1073947" y="5670643"/>
                  </a:cubicBezTo>
                  <a:close/>
                </a:path>
              </a:pathLst>
            </a:custGeom>
            <a:grpFill/>
            <a:ln w="1270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C2B227F-8A5D-DA7B-A017-FB7947AC1D07}"/>
                </a:ext>
              </a:extLst>
            </p:cNvPr>
            <p:cNvSpPr/>
            <p:nvPr/>
          </p:nvSpPr>
          <p:spPr>
            <a:xfrm>
              <a:off x="5072146" y="2321005"/>
              <a:ext cx="2018727" cy="2056866"/>
            </a:xfrm>
            <a:custGeom>
              <a:avLst/>
              <a:gdLst>
                <a:gd name="connsiteX0" fmla="*/ 1695616 w 2018727"/>
                <a:gd name="connsiteY0" fmla="*/ 255918 h 2056866"/>
                <a:gd name="connsiteX1" fmla="*/ 1412036 w 2018727"/>
                <a:gd name="connsiteY1" fmla="*/ 107493 h 2056866"/>
                <a:gd name="connsiteX2" fmla="*/ 1110438 w 2018727"/>
                <a:gd name="connsiteY2" fmla="*/ 0 h 2056866"/>
                <a:gd name="connsiteX3" fmla="*/ 793877 w 2018727"/>
                <a:gd name="connsiteY3" fmla="*/ 46863 h 2056866"/>
                <a:gd name="connsiteX4" fmla="*/ 486563 w 2018727"/>
                <a:gd name="connsiteY4" fmla="*/ 136792 h 2056866"/>
                <a:gd name="connsiteX5" fmla="*/ 249961 w 2018727"/>
                <a:gd name="connsiteY5" fmla="*/ 369074 h 2056866"/>
                <a:gd name="connsiteX6" fmla="*/ 89789 w 2018727"/>
                <a:gd name="connsiteY6" fmla="*/ 642645 h 2056866"/>
                <a:gd name="connsiteX7" fmla="*/ 9563 w 2018727"/>
                <a:gd name="connsiteY7" fmla="*/ 919887 h 2056866"/>
                <a:gd name="connsiteX8" fmla="*/ 0 w 2018727"/>
                <a:gd name="connsiteY8" fmla="*/ 1250010 h 2056866"/>
                <a:gd name="connsiteX9" fmla="*/ 142329 w 2018727"/>
                <a:gd name="connsiteY9" fmla="*/ 1536827 h 2056866"/>
                <a:gd name="connsiteX10" fmla="*/ 323114 w 2018727"/>
                <a:gd name="connsiteY10" fmla="*/ 1800961 h 2056866"/>
                <a:gd name="connsiteX11" fmla="*/ 606705 w 2018727"/>
                <a:gd name="connsiteY11" fmla="*/ 1949349 h 2056866"/>
                <a:gd name="connsiteX12" fmla="*/ 908292 w 2018727"/>
                <a:gd name="connsiteY12" fmla="*/ 2056867 h 2056866"/>
                <a:gd name="connsiteX13" fmla="*/ 1224851 w 2018727"/>
                <a:gd name="connsiteY13" fmla="*/ 2010004 h 2056866"/>
                <a:gd name="connsiteX14" fmla="*/ 1532192 w 2018727"/>
                <a:gd name="connsiteY14" fmla="*/ 1920062 h 2056866"/>
                <a:gd name="connsiteX15" fmla="*/ 1760626 w 2018727"/>
                <a:gd name="connsiteY15" fmla="*/ 1695780 h 2056866"/>
                <a:gd name="connsiteX16" fmla="*/ 1956409 w 2018727"/>
                <a:gd name="connsiteY16" fmla="*/ 1442504 h 2056866"/>
                <a:gd name="connsiteX17" fmla="*/ 2009482 w 2018727"/>
                <a:gd name="connsiteY17" fmla="*/ 1126757 h 2056866"/>
                <a:gd name="connsiteX18" fmla="*/ 2018728 w 2018727"/>
                <a:gd name="connsiteY18" fmla="*/ 806869 h 2056866"/>
                <a:gd name="connsiteX19" fmla="*/ 1876425 w 2018727"/>
                <a:gd name="connsiteY19" fmla="*/ 520040 h 2056866"/>
                <a:gd name="connsiteX20" fmla="*/ 1695616 w 2018727"/>
                <a:gd name="connsiteY20" fmla="*/ 255918 h 2056866"/>
                <a:gd name="connsiteX21" fmla="*/ 1658214 w 2018727"/>
                <a:gd name="connsiteY21" fmla="*/ 1092327 h 2056866"/>
                <a:gd name="connsiteX22" fmla="*/ 1623809 w 2018727"/>
                <a:gd name="connsiteY22" fmla="*/ 1297051 h 2056866"/>
                <a:gd name="connsiteX23" fmla="*/ 1496758 w 2018727"/>
                <a:gd name="connsiteY23" fmla="*/ 1461402 h 2056866"/>
                <a:gd name="connsiteX24" fmla="*/ 1348524 w 2018727"/>
                <a:gd name="connsiteY24" fmla="*/ 1606931 h 2056866"/>
                <a:gd name="connsiteX25" fmla="*/ 1149287 w 2018727"/>
                <a:gd name="connsiteY25" fmla="*/ 1665224 h 2056866"/>
                <a:gd name="connsiteX26" fmla="*/ 943699 w 2018727"/>
                <a:gd name="connsiteY26" fmla="*/ 1695666 h 2056866"/>
                <a:gd name="connsiteX27" fmla="*/ 748145 w 2018727"/>
                <a:gd name="connsiteY27" fmla="*/ 1625943 h 2056866"/>
                <a:gd name="connsiteX28" fmla="*/ 564121 w 2018727"/>
                <a:gd name="connsiteY28" fmla="*/ 1529652 h 2056866"/>
                <a:gd name="connsiteX29" fmla="*/ 446786 w 2018727"/>
                <a:gd name="connsiteY29" fmla="*/ 1358240 h 2056866"/>
                <a:gd name="connsiteX30" fmla="*/ 354521 w 2018727"/>
                <a:gd name="connsiteY30" fmla="*/ 1172286 h 2056866"/>
                <a:gd name="connsiteX31" fmla="*/ 360223 w 2018727"/>
                <a:gd name="connsiteY31" fmla="*/ 974801 h 2056866"/>
                <a:gd name="connsiteX32" fmla="*/ 415823 w 2018727"/>
                <a:gd name="connsiteY32" fmla="*/ 782676 h 2056866"/>
                <a:gd name="connsiteX33" fmla="*/ 530123 w 2018727"/>
                <a:gd name="connsiteY33" fmla="*/ 587451 h 2056866"/>
                <a:gd name="connsiteX34" fmla="*/ 670206 w 2018727"/>
                <a:gd name="connsiteY34" fmla="*/ 449923 h 2056866"/>
                <a:gd name="connsiteX35" fmla="*/ 869480 w 2018727"/>
                <a:gd name="connsiteY35" fmla="*/ 391617 h 2056866"/>
                <a:gd name="connsiteX36" fmla="*/ 1075043 w 2018727"/>
                <a:gd name="connsiteY36" fmla="*/ 361175 h 2056866"/>
                <a:gd name="connsiteX37" fmla="*/ 1270585 w 2018727"/>
                <a:gd name="connsiteY37" fmla="*/ 430885 h 2056866"/>
                <a:gd name="connsiteX38" fmla="*/ 1454620 w 2018727"/>
                <a:gd name="connsiteY38" fmla="*/ 527215 h 2056866"/>
                <a:gd name="connsiteX39" fmla="*/ 1571943 w 2018727"/>
                <a:gd name="connsiteY39" fmla="*/ 698589 h 2056866"/>
                <a:gd name="connsiteX40" fmla="*/ 1664221 w 2018727"/>
                <a:gd name="connsiteY40" fmla="*/ 884580 h 2056866"/>
                <a:gd name="connsiteX41" fmla="*/ 1658214 w 2018727"/>
                <a:gd name="connsiteY41" fmla="*/ 1092327 h 205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18727" h="2056866">
                  <a:moveTo>
                    <a:pt x="1695616" y="255918"/>
                  </a:moveTo>
                  <a:lnTo>
                    <a:pt x="1412036" y="107493"/>
                  </a:lnTo>
                  <a:lnTo>
                    <a:pt x="1110438" y="0"/>
                  </a:lnTo>
                  <a:lnTo>
                    <a:pt x="793877" y="46863"/>
                  </a:lnTo>
                  <a:lnTo>
                    <a:pt x="486563" y="136792"/>
                  </a:lnTo>
                  <a:lnTo>
                    <a:pt x="249961" y="369074"/>
                  </a:lnTo>
                  <a:lnTo>
                    <a:pt x="89789" y="642645"/>
                  </a:lnTo>
                  <a:lnTo>
                    <a:pt x="9563" y="919887"/>
                  </a:lnTo>
                  <a:lnTo>
                    <a:pt x="0" y="1250010"/>
                  </a:lnTo>
                  <a:lnTo>
                    <a:pt x="142329" y="1536827"/>
                  </a:lnTo>
                  <a:lnTo>
                    <a:pt x="323114" y="1800961"/>
                  </a:lnTo>
                  <a:lnTo>
                    <a:pt x="606705" y="1949349"/>
                  </a:lnTo>
                  <a:lnTo>
                    <a:pt x="908292" y="2056867"/>
                  </a:lnTo>
                  <a:lnTo>
                    <a:pt x="1224851" y="2010004"/>
                  </a:lnTo>
                  <a:lnTo>
                    <a:pt x="1532192" y="1920062"/>
                  </a:lnTo>
                  <a:lnTo>
                    <a:pt x="1760626" y="1695780"/>
                  </a:lnTo>
                  <a:lnTo>
                    <a:pt x="1956409" y="1442504"/>
                  </a:lnTo>
                  <a:lnTo>
                    <a:pt x="2009482" y="1126757"/>
                  </a:lnTo>
                  <a:lnTo>
                    <a:pt x="2018728" y="806869"/>
                  </a:lnTo>
                  <a:lnTo>
                    <a:pt x="1876425" y="520040"/>
                  </a:lnTo>
                  <a:lnTo>
                    <a:pt x="1695616" y="255918"/>
                  </a:lnTo>
                  <a:close/>
                  <a:moveTo>
                    <a:pt x="1658214" y="1092327"/>
                  </a:moveTo>
                  <a:lnTo>
                    <a:pt x="1623809" y="1297051"/>
                  </a:lnTo>
                  <a:lnTo>
                    <a:pt x="1496758" y="1461402"/>
                  </a:lnTo>
                  <a:lnTo>
                    <a:pt x="1348524" y="1606931"/>
                  </a:lnTo>
                  <a:lnTo>
                    <a:pt x="1149287" y="1665224"/>
                  </a:lnTo>
                  <a:lnTo>
                    <a:pt x="943699" y="1695666"/>
                  </a:lnTo>
                  <a:lnTo>
                    <a:pt x="748145" y="1625943"/>
                  </a:lnTo>
                  <a:lnTo>
                    <a:pt x="564121" y="1529652"/>
                  </a:lnTo>
                  <a:lnTo>
                    <a:pt x="446786" y="1358240"/>
                  </a:lnTo>
                  <a:lnTo>
                    <a:pt x="354521" y="1172286"/>
                  </a:lnTo>
                  <a:lnTo>
                    <a:pt x="360223" y="974801"/>
                  </a:lnTo>
                  <a:lnTo>
                    <a:pt x="415823" y="782676"/>
                  </a:lnTo>
                  <a:lnTo>
                    <a:pt x="530123" y="587451"/>
                  </a:lnTo>
                  <a:lnTo>
                    <a:pt x="670206" y="449923"/>
                  </a:lnTo>
                  <a:lnTo>
                    <a:pt x="869480" y="391617"/>
                  </a:lnTo>
                  <a:lnTo>
                    <a:pt x="1075043" y="361175"/>
                  </a:lnTo>
                  <a:lnTo>
                    <a:pt x="1270585" y="430885"/>
                  </a:lnTo>
                  <a:lnTo>
                    <a:pt x="1454620" y="527215"/>
                  </a:lnTo>
                  <a:lnTo>
                    <a:pt x="1571943" y="698589"/>
                  </a:lnTo>
                  <a:lnTo>
                    <a:pt x="1664221" y="884580"/>
                  </a:lnTo>
                  <a:lnTo>
                    <a:pt x="1658214" y="1092327"/>
                  </a:lnTo>
                  <a:close/>
                </a:path>
              </a:pathLst>
            </a:custGeom>
            <a:grpFill/>
            <a:ln w="1270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DC780AF-8164-5FC5-7C27-ECBF730CFD24}"/>
                </a:ext>
              </a:extLst>
            </p:cNvPr>
            <p:cNvSpPr/>
            <p:nvPr/>
          </p:nvSpPr>
          <p:spPr>
            <a:xfrm>
              <a:off x="11634017" y="5767796"/>
              <a:ext cx="557982" cy="1090203"/>
            </a:xfrm>
            <a:custGeom>
              <a:avLst/>
              <a:gdLst>
                <a:gd name="connsiteX0" fmla="*/ 0 w 557982"/>
                <a:gd name="connsiteY0" fmla="*/ 1090203 h 1090203"/>
                <a:gd name="connsiteX1" fmla="*/ 395563 w 557982"/>
                <a:gd name="connsiteY1" fmla="*/ 1090203 h 1090203"/>
                <a:gd name="connsiteX2" fmla="*/ 557983 w 557982"/>
                <a:gd name="connsiteY2" fmla="*/ 772859 h 1090203"/>
                <a:gd name="connsiteX3" fmla="*/ 557983 w 557982"/>
                <a:gd name="connsiteY3" fmla="*/ 0 h 1090203"/>
                <a:gd name="connsiteX4" fmla="*/ 0 w 557982"/>
                <a:gd name="connsiteY4" fmla="*/ 1090203 h 109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82" h="1090203">
                  <a:moveTo>
                    <a:pt x="0" y="1090203"/>
                  </a:moveTo>
                  <a:lnTo>
                    <a:pt x="395563" y="1090203"/>
                  </a:lnTo>
                  <a:lnTo>
                    <a:pt x="557983" y="772859"/>
                  </a:lnTo>
                  <a:lnTo>
                    <a:pt x="557983" y="0"/>
                  </a:lnTo>
                  <a:lnTo>
                    <a:pt x="0" y="1090203"/>
                  </a:lnTo>
                  <a:close/>
                </a:path>
              </a:pathLst>
            </a:custGeom>
            <a:grpFill/>
            <a:ln w="1270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F2F7646-553E-E15F-5277-0120DDB42A33}"/>
                </a:ext>
              </a:extLst>
            </p:cNvPr>
            <p:cNvSpPr/>
            <p:nvPr/>
          </p:nvSpPr>
          <p:spPr>
            <a:xfrm>
              <a:off x="8665460" y="0"/>
              <a:ext cx="2159291" cy="6858000"/>
            </a:xfrm>
            <a:custGeom>
              <a:avLst/>
              <a:gdLst>
                <a:gd name="connsiteX0" fmla="*/ 919073 w 2159291"/>
                <a:gd name="connsiteY0" fmla="*/ 593272 h 6858000"/>
                <a:gd name="connsiteX1" fmla="*/ 1550707 w 2159291"/>
                <a:gd name="connsiteY1" fmla="*/ 1860135 h 6858000"/>
                <a:gd name="connsiteX2" fmla="*/ 1801862 w 2159291"/>
                <a:gd name="connsiteY2" fmla="*/ 3253147 h 6858000"/>
                <a:gd name="connsiteX3" fmla="*/ 1567001 w 2159291"/>
                <a:gd name="connsiteY3" fmla="*/ 4649322 h 6858000"/>
                <a:gd name="connsiteX4" fmla="*/ 953007 w 2159291"/>
                <a:gd name="connsiteY4" fmla="*/ 5924681 h 6858000"/>
                <a:gd name="connsiteX5" fmla="*/ 0 w 2159291"/>
                <a:gd name="connsiteY5" fmla="*/ 6858000 h 6858000"/>
                <a:gd name="connsiteX6" fmla="*/ 503231 w 2159291"/>
                <a:gd name="connsiteY6" fmla="*/ 6858000 h 6858000"/>
                <a:gd name="connsiteX7" fmla="*/ 1243481 w 2159291"/>
                <a:gd name="connsiteY7" fmla="*/ 6133051 h 6858000"/>
                <a:gd name="connsiteX8" fmla="*/ 1905952 w 2159291"/>
                <a:gd name="connsiteY8" fmla="*/ 4757031 h 6858000"/>
                <a:gd name="connsiteX9" fmla="*/ 2159292 w 2159291"/>
                <a:gd name="connsiteY9" fmla="*/ 3251052 h 6858000"/>
                <a:gd name="connsiteX10" fmla="*/ 1888285 w 2159291"/>
                <a:gd name="connsiteY10" fmla="*/ 1748096 h 6858000"/>
                <a:gd name="connsiteX11" fmla="*/ 1206905 w 2159291"/>
                <a:gd name="connsiteY11" fmla="*/ 381436 h 6858000"/>
                <a:gd name="connsiteX12" fmla="*/ 809031 w 2159291"/>
                <a:gd name="connsiteY12" fmla="*/ 0 h 6858000"/>
                <a:gd name="connsiteX13" fmla="*/ 300227 w 2159291"/>
                <a:gd name="connsiteY13" fmla="*/ 0 h 6858000"/>
                <a:gd name="connsiteX14" fmla="*/ 919073 w 2159291"/>
                <a:gd name="connsiteY14" fmla="*/ 593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291" h="6858000">
                  <a:moveTo>
                    <a:pt x="919073" y="593272"/>
                  </a:moveTo>
                  <a:lnTo>
                    <a:pt x="1550707" y="1860135"/>
                  </a:lnTo>
                  <a:lnTo>
                    <a:pt x="1801862" y="3253147"/>
                  </a:lnTo>
                  <a:lnTo>
                    <a:pt x="1567001" y="4649322"/>
                  </a:lnTo>
                  <a:lnTo>
                    <a:pt x="953007" y="5924681"/>
                  </a:lnTo>
                  <a:lnTo>
                    <a:pt x="0" y="6858000"/>
                  </a:lnTo>
                  <a:lnTo>
                    <a:pt x="503231" y="6858000"/>
                  </a:lnTo>
                  <a:lnTo>
                    <a:pt x="1243481" y="6133051"/>
                  </a:lnTo>
                  <a:lnTo>
                    <a:pt x="1905952" y="4757031"/>
                  </a:lnTo>
                  <a:lnTo>
                    <a:pt x="2159292" y="3251052"/>
                  </a:lnTo>
                  <a:lnTo>
                    <a:pt x="1888285" y="1748096"/>
                  </a:lnTo>
                  <a:lnTo>
                    <a:pt x="1206905" y="381436"/>
                  </a:lnTo>
                  <a:lnTo>
                    <a:pt x="809031" y="0"/>
                  </a:lnTo>
                  <a:lnTo>
                    <a:pt x="300227" y="0"/>
                  </a:lnTo>
                  <a:lnTo>
                    <a:pt x="919073" y="593272"/>
                  </a:lnTo>
                  <a:close/>
                </a:path>
              </a:pathLst>
            </a:custGeom>
            <a:grpFill/>
            <a:ln w="1270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2ECB90-5162-DF68-49E1-998975E6FA38}"/>
                </a:ext>
              </a:extLst>
            </p:cNvPr>
            <p:cNvSpPr/>
            <p:nvPr/>
          </p:nvSpPr>
          <p:spPr>
            <a:xfrm>
              <a:off x="0" y="0"/>
              <a:ext cx="1047563" cy="2961300"/>
            </a:xfrm>
            <a:custGeom>
              <a:avLst/>
              <a:gdLst>
                <a:gd name="connsiteX0" fmla="*/ 46477 w 1047563"/>
                <a:gd name="connsiteY0" fmla="*/ 2726974 h 2961300"/>
                <a:gd name="connsiteX1" fmla="*/ 127389 w 1047563"/>
                <a:gd name="connsiteY1" fmla="*/ 2248806 h 2961300"/>
                <a:gd name="connsiteX2" fmla="*/ 192857 w 1047563"/>
                <a:gd name="connsiteY2" fmla="*/ 1891543 h 2961300"/>
                <a:gd name="connsiteX3" fmla="*/ 272779 w 1047563"/>
                <a:gd name="connsiteY3" fmla="*/ 1389752 h 2961300"/>
                <a:gd name="connsiteX4" fmla="*/ 273020 w 1047563"/>
                <a:gd name="connsiteY4" fmla="*/ 1384254 h 2961300"/>
                <a:gd name="connsiteX5" fmla="*/ 272893 w 1047563"/>
                <a:gd name="connsiteY5" fmla="*/ 1378488 h 2961300"/>
                <a:gd name="connsiteX6" fmla="*/ 329344 w 1047563"/>
                <a:gd name="connsiteY6" fmla="*/ 1281142 h 2961300"/>
                <a:gd name="connsiteX7" fmla="*/ 382379 w 1047563"/>
                <a:gd name="connsiteY7" fmla="*/ 1200383 h 2961300"/>
                <a:gd name="connsiteX8" fmla="*/ 577794 w 1047563"/>
                <a:gd name="connsiteY8" fmla="*/ 844428 h 2961300"/>
                <a:gd name="connsiteX9" fmla="*/ 583382 w 1047563"/>
                <a:gd name="connsiteY9" fmla="*/ 832490 h 2961300"/>
                <a:gd name="connsiteX10" fmla="*/ 773323 w 1047563"/>
                <a:gd name="connsiteY10" fmla="*/ 507522 h 2961300"/>
                <a:gd name="connsiteX11" fmla="*/ 852267 w 1047563"/>
                <a:gd name="connsiteY11" fmla="*/ 385716 h 2961300"/>
                <a:gd name="connsiteX12" fmla="*/ 857486 w 1047563"/>
                <a:gd name="connsiteY12" fmla="*/ 377410 h 2961300"/>
                <a:gd name="connsiteX13" fmla="*/ 891192 w 1047563"/>
                <a:gd name="connsiteY13" fmla="*/ 307344 h 2961300"/>
                <a:gd name="connsiteX14" fmla="*/ 1047564 w 1047563"/>
                <a:gd name="connsiteY14" fmla="*/ 0 h 2961300"/>
                <a:gd name="connsiteX15" fmla="*/ 649234 w 1047563"/>
                <a:gd name="connsiteY15" fmla="*/ 0 h 2961300"/>
                <a:gd name="connsiteX16" fmla="*/ 573718 w 1047563"/>
                <a:gd name="connsiteY16" fmla="*/ 155059 h 2961300"/>
                <a:gd name="connsiteX17" fmla="*/ 548915 w 1047563"/>
                <a:gd name="connsiteY17" fmla="*/ 206632 h 2961300"/>
                <a:gd name="connsiteX18" fmla="*/ 479179 w 1047563"/>
                <a:gd name="connsiteY18" fmla="*/ 313973 h 2961300"/>
                <a:gd name="connsiteX19" fmla="*/ 261983 w 1047563"/>
                <a:gd name="connsiteY19" fmla="*/ 688636 h 2961300"/>
                <a:gd name="connsiteX20" fmla="*/ 259926 w 1047563"/>
                <a:gd name="connsiteY20" fmla="*/ 692955 h 2961300"/>
                <a:gd name="connsiteX21" fmla="*/ 90978 w 1047563"/>
                <a:gd name="connsiteY21" fmla="*/ 1002568 h 2961300"/>
                <a:gd name="connsiteX22" fmla="*/ 84971 w 1047563"/>
                <a:gd name="connsiteY22" fmla="*/ 1010886 h 2961300"/>
                <a:gd name="connsiteX23" fmla="*/ 79992 w 1047563"/>
                <a:gd name="connsiteY23" fmla="*/ 1019865 h 2961300"/>
                <a:gd name="connsiteX24" fmla="*/ 40737 w 1047563"/>
                <a:gd name="connsiteY24" fmla="*/ 1079428 h 2961300"/>
                <a:gd name="connsiteX25" fmla="*/ 0 w 1047563"/>
                <a:gd name="connsiteY25" fmla="*/ 1139806 h 2961300"/>
                <a:gd name="connsiteX26" fmla="*/ 0 w 1047563"/>
                <a:gd name="connsiteY26" fmla="*/ 2961301 h 2961300"/>
                <a:gd name="connsiteX27" fmla="*/ 46477 w 1047563"/>
                <a:gd name="connsiteY27" fmla="*/ 2726974 h 296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7563" h="2961300">
                  <a:moveTo>
                    <a:pt x="46477" y="2726974"/>
                  </a:moveTo>
                  <a:cubicBezTo>
                    <a:pt x="78798" y="2572694"/>
                    <a:pt x="112225" y="2413157"/>
                    <a:pt x="127389" y="2248806"/>
                  </a:cubicBezTo>
                  <a:cubicBezTo>
                    <a:pt x="139657" y="2132207"/>
                    <a:pt x="165502" y="2015317"/>
                    <a:pt x="192857" y="1891543"/>
                  </a:cubicBezTo>
                  <a:cubicBezTo>
                    <a:pt x="228391" y="1730722"/>
                    <a:pt x="265158" y="1564429"/>
                    <a:pt x="272779" y="1389752"/>
                  </a:cubicBezTo>
                  <a:lnTo>
                    <a:pt x="273020" y="1384254"/>
                  </a:lnTo>
                  <a:lnTo>
                    <a:pt x="272893" y="1378488"/>
                  </a:lnTo>
                  <a:cubicBezTo>
                    <a:pt x="273896" y="1360492"/>
                    <a:pt x="308605" y="1310822"/>
                    <a:pt x="329344" y="1281142"/>
                  </a:cubicBezTo>
                  <a:cubicBezTo>
                    <a:pt x="347226" y="1255565"/>
                    <a:pt x="365640" y="1229199"/>
                    <a:pt x="382379" y="1200383"/>
                  </a:cubicBezTo>
                  <a:cubicBezTo>
                    <a:pt x="461449" y="1088585"/>
                    <a:pt x="523172" y="959032"/>
                    <a:pt x="577794" y="844428"/>
                  </a:cubicBezTo>
                  <a:lnTo>
                    <a:pt x="583382" y="832490"/>
                  </a:lnTo>
                  <a:cubicBezTo>
                    <a:pt x="630792" y="724146"/>
                    <a:pt x="703245" y="614011"/>
                    <a:pt x="773323" y="507522"/>
                  </a:cubicBezTo>
                  <a:cubicBezTo>
                    <a:pt x="799473" y="467783"/>
                    <a:pt x="826524" y="426686"/>
                    <a:pt x="852267" y="385716"/>
                  </a:cubicBezTo>
                  <a:lnTo>
                    <a:pt x="857486" y="377410"/>
                  </a:lnTo>
                  <a:lnTo>
                    <a:pt x="891192" y="307344"/>
                  </a:lnTo>
                  <a:cubicBezTo>
                    <a:pt x="940706" y="204156"/>
                    <a:pt x="991405" y="98795"/>
                    <a:pt x="1047564" y="0"/>
                  </a:cubicBezTo>
                  <a:lnTo>
                    <a:pt x="649234" y="0"/>
                  </a:lnTo>
                  <a:cubicBezTo>
                    <a:pt x="623377" y="51813"/>
                    <a:pt x="598363" y="103689"/>
                    <a:pt x="573718" y="155059"/>
                  </a:cubicBezTo>
                  <a:lnTo>
                    <a:pt x="548915" y="206632"/>
                  </a:lnTo>
                  <a:cubicBezTo>
                    <a:pt x="526702" y="241723"/>
                    <a:pt x="503575" y="276915"/>
                    <a:pt x="479179" y="313973"/>
                  </a:cubicBezTo>
                  <a:cubicBezTo>
                    <a:pt x="401544" y="431957"/>
                    <a:pt x="321267" y="553953"/>
                    <a:pt x="261983" y="688636"/>
                  </a:cubicBezTo>
                  <a:lnTo>
                    <a:pt x="259926" y="692955"/>
                  </a:lnTo>
                  <a:cubicBezTo>
                    <a:pt x="210396" y="796891"/>
                    <a:pt x="154262" y="914696"/>
                    <a:pt x="90978" y="1002568"/>
                  </a:cubicBezTo>
                  <a:lnTo>
                    <a:pt x="84971" y="1010886"/>
                  </a:lnTo>
                  <a:lnTo>
                    <a:pt x="79992" y="1019865"/>
                  </a:lnTo>
                  <a:cubicBezTo>
                    <a:pt x="70658" y="1036603"/>
                    <a:pt x="56129" y="1057394"/>
                    <a:pt x="40737" y="1079428"/>
                  </a:cubicBezTo>
                  <a:cubicBezTo>
                    <a:pt x="27863" y="1097848"/>
                    <a:pt x="13811" y="1117973"/>
                    <a:pt x="0" y="1139806"/>
                  </a:cubicBezTo>
                  <a:lnTo>
                    <a:pt x="0" y="2961301"/>
                  </a:lnTo>
                  <a:cubicBezTo>
                    <a:pt x="13613" y="2884443"/>
                    <a:pt x="29770" y="2806727"/>
                    <a:pt x="46477" y="2726974"/>
                  </a:cubicBezTo>
                  <a:close/>
                </a:path>
              </a:pathLst>
            </a:custGeom>
            <a:grpFill/>
            <a:ln w="1270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6F00819-CE1B-6F3A-D4E1-B079F1DC6907}"/>
                </a:ext>
              </a:extLst>
            </p:cNvPr>
            <p:cNvSpPr/>
            <p:nvPr/>
          </p:nvSpPr>
          <p:spPr>
            <a:xfrm>
              <a:off x="6874135" y="0"/>
              <a:ext cx="3265552" cy="6858000"/>
            </a:xfrm>
            <a:custGeom>
              <a:avLst/>
              <a:gdLst>
                <a:gd name="connsiteX0" fmla="*/ 1160680 w 3265552"/>
                <a:gd name="connsiteY0" fmla="*/ 109364 h 6858000"/>
                <a:gd name="connsiteX1" fmla="*/ 1342836 w 3265552"/>
                <a:gd name="connsiteY1" fmla="*/ 276179 h 6858000"/>
                <a:gd name="connsiteX2" fmla="*/ 1553313 w 3265552"/>
                <a:gd name="connsiteY2" fmla="*/ 405579 h 6858000"/>
                <a:gd name="connsiteX3" fmla="*/ 1735660 w 3265552"/>
                <a:gd name="connsiteY3" fmla="*/ 572533 h 6858000"/>
                <a:gd name="connsiteX4" fmla="*/ 1920356 w 3265552"/>
                <a:gd name="connsiteY4" fmla="*/ 686452 h 6858000"/>
                <a:gd name="connsiteX5" fmla="*/ 2020799 w 3265552"/>
                <a:gd name="connsiteY5" fmla="*/ 879086 h 6858000"/>
                <a:gd name="connsiteX6" fmla="*/ 2174026 w 3265552"/>
                <a:gd name="connsiteY6" fmla="*/ 1072710 h 6858000"/>
                <a:gd name="connsiteX7" fmla="*/ 2287893 w 3265552"/>
                <a:gd name="connsiteY7" fmla="*/ 1291937 h 6858000"/>
                <a:gd name="connsiteX8" fmla="*/ 2441220 w 3265552"/>
                <a:gd name="connsiteY8" fmla="*/ 1485688 h 6858000"/>
                <a:gd name="connsiteX9" fmla="*/ 2543050 w 3265552"/>
                <a:gd name="connsiteY9" fmla="*/ 1681776 h 6858000"/>
                <a:gd name="connsiteX10" fmla="*/ 2627364 w 3265552"/>
                <a:gd name="connsiteY10" fmla="*/ 1885891 h 6858000"/>
                <a:gd name="connsiteX11" fmla="*/ 2676742 w 3265552"/>
                <a:gd name="connsiteY11" fmla="*/ 2127928 h 6858000"/>
                <a:gd name="connsiteX12" fmla="*/ 2771002 w 3265552"/>
                <a:gd name="connsiteY12" fmla="*/ 2356311 h 6858000"/>
                <a:gd name="connsiteX13" fmla="*/ 2820366 w 3265552"/>
                <a:gd name="connsiteY13" fmla="*/ 2598311 h 6858000"/>
                <a:gd name="connsiteX14" fmla="*/ 2902942 w 3265552"/>
                <a:gd name="connsiteY14" fmla="*/ 2799186 h 6858000"/>
                <a:gd name="connsiteX15" fmla="*/ 2870811 w 3265552"/>
                <a:gd name="connsiteY15" fmla="*/ 3013918 h 6858000"/>
                <a:gd name="connsiteX16" fmla="*/ 2880755 w 3265552"/>
                <a:gd name="connsiteY16" fmla="*/ 3260653 h 6858000"/>
                <a:gd name="connsiteX17" fmla="*/ 2843823 w 3265552"/>
                <a:gd name="connsiteY17" fmla="*/ 3504963 h 6858000"/>
                <a:gd name="connsiteX18" fmla="*/ 2853755 w 3265552"/>
                <a:gd name="connsiteY18" fmla="*/ 3751864 h 6858000"/>
                <a:gd name="connsiteX19" fmla="*/ 2820659 w 3265552"/>
                <a:gd name="connsiteY19" fmla="*/ 3970558 h 6858000"/>
                <a:gd name="connsiteX20" fmla="*/ 2769110 w 3265552"/>
                <a:gd name="connsiteY20" fmla="*/ 4185505 h 6858000"/>
                <a:gd name="connsiteX21" fmla="*/ 2667051 w 3265552"/>
                <a:gd name="connsiteY21" fmla="*/ 4410460 h 6858000"/>
                <a:gd name="connsiteX22" fmla="*/ 2609394 w 3265552"/>
                <a:gd name="connsiteY22" fmla="*/ 4650719 h 6858000"/>
                <a:gd name="connsiteX23" fmla="*/ 2507349 w 3265552"/>
                <a:gd name="connsiteY23" fmla="*/ 4875624 h 6858000"/>
                <a:gd name="connsiteX24" fmla="*/ 2456397 w 3265552"/>
                <a:gd name="connsiteY24" fmla="*/ 5086584 h 6858000"/>
                <a:gd name="connsiteX25" fmla="*/ 2304137 w 3265552"/>
                <a:gd name="connsiteY25" fmla="*/ 5241180 h 6858000"/>
                <a:gd name="connsiteX26" fmla="*/ 2167003 w 3265552"/>
                <a:gd name="connsiteY26" fmla="*/ 5446527 h 6858000"/>
                <a:gd name="connsiteX27" fmla="*/ 1993381 w 3265552"/>
                <a:gd name="connsiteY27" fmla="*/ 5622269 h 6858000"/>
                <a:gd name="connsiteX28" fmla="*/ 1856132 w 3265552"/>
                <a:gd name="connsiteY28" fmla="*/ 5827742 h 6858000"/>
                <a:gd name="connsiteX29" fmla="*/ 1700633 w 3265552"/>
                <a:gd name="connsiteY29" fmla="*/ 5985133 h 6858000"/>
                <a:gd name="connsiteX30" fmla="*/ 1532485 w 3265552"/>
                <a:gd name="connsiteY30" fmla="*/ 6128872 h 6858000"/>
                <a:gd name="connsiteX31" fmla="*/ 1317715 w 3265552"/>
                <a:gd name="connsiteY31" fmla="*/ 6250944 h 6858000"/>
                <a:gd name="connsiteX32" fmla="*/ 1129895 w 3265552"/>
                <a:gd name="connsiteY32" fmla="*/ 6411447 h 6858000"/>
                <a:gd name="connsiteX33" fmla="*/ 915189 w 3265552"/>
                <a:gd name="connsiteY33" fmla="*/ 6533494 h 6858000"/>
                <a:gd name="connsiteX34" fmla="*/ 749987 w 3265552"/>
                <a:gd name="connsiteY34" fmla="*/ 6674222 h 6858000"/>
                <a:gd name="connsiteX35" fmla="*/ 536056 w 3265552"/>
                <a:gd name="connsiteY35" fmla="*/ 6709833 h 6858000"/>
                <a:gd name="connsiteX36" fmla="*/ 304420 w 3265552"/>
                <a:gd name="connsiteY36" fmla="*/ 6795381 h 6858000"/>
                <a:gd name="connsiteX37" fmla="*/ 60630 w 3265552"/>
                <a:gd name="connsiteY37" fmla="*/ 6835602 h 6858000"/>
                <a:gd name="connsiteX38" fmla="*/ 0 w 3265552"/>
                <a:gd name="connsiteY38" fmla="*/ 6858000 h 6858000"/>
                <a:gd name="connsiteX39" fmla="*/ 1077229 w 3265552"/>
                <a:gd name="connsiteY39" fmla="*/ 6858000 h 6858000"/>
                <a:gd name="connsiteX40" fmla="*/ 1118160 w 3265552"/>
                <a:gd name="connsiteY40" fmla="*/ 6823130 h 6858000"/>
                <a:gd name="connsiteX41" fmla="*/ 1333108 w 3265552"/>
                <a:gd name="connsiteY41" fmla="*/ 6700969 h 6858000"/>
                <a:gd name="connsiteX42" fmla="*/ 1520915 w 3265552"/>
                <a:gd name="connsiteY42" fmla="*/ 6540466 h 6858000"/>
                <a:gd name="connsiteX43" fmla="*/ 1735710 w 3265552"/>
                <a:gd name="connsiteY43" fmla="*/ 6418394 h 6858000"/>
                <a:gd name="connsiteX44" fmla="*/ 1935074 w 3265552"/>
                <a:gd name="connsiteY44" fmla="*/ 6247960 h 6858000"/>
                <a:gd name="connsiteX45" fmla="*/ 2130248 w 3265552"/>
                <a:gd name="connsiteY45" fmla="*/ 6051288 h 6858000"/>
                <a:gd name="connsiteX46" fmla="*/ 2267510 w 3265552"/>
                <a:gd name="connsiteY46" fmla="*/ 5845802 h 6858000"/>
                <a:gd name="connsiteX47" fmla="*/ 2441132 w 3265552"/>
                <a:gd name="connsiteY47" fmla="*/ 5670046 h 6858000"/>
                <a:gd name="connsiteX48" fmla="*/ 2578418 w 3265552"/>
                <a:gd name="connsiteY48" fmla="*/ 5464510 h 6858000"/>
                <a:gd name="connsiteX49" fmla="*/ 2775739 w 3265552"/>
                <a:gd name="connsiteY49" fmla="*/ 5264142 h 6858000"/>
                <a:gd name="connsiteX50" fmla="*/ 2841803 w 3265552"/>
                <a:gd name="connsiteY50" fmla="*/ 4990711 h 6858000"/>
                <a:gd name="connsiteX51" fmla="*/ 2943924 w 3265552"/>
                <a:gd name="connsiteY51" fmla="*/ 4765578 h 6858000"/>
                <a:gd name="connsiteX52" fmla="*/ 3001595 w 3265552"/>
                <a:gd name="connsiteY52" fmla="*/ 4525319 h 6858000"/>
                <a:gd name="connsiteX53" fmla="*/ 3103665 w 3265552"/>
                <a:gd name="connsiteY53" fmla="*/ 4300339 h 6858000"/>
                <a:gd name="connsiteX54" fmla="*/ 3164816 w 3265552"/>
                <a:gd name="connsiteY54" fmla="*/ 4045373 h 6858000"/>
                <a:gd name="connsiteX55" fmla="*/ 3206928 w 3265552"/>
                <a:gd name="connsiteY55" fmla="*/ 3771295 h 6858000"/>
                <a:gd name="connsiteX56" fmla="*/ 3196997 w 3265552"/>
                <a:gd name="connsiteY56" fmla="*/ 3524356 h 6858000"/>
                <a:gd name="connsiteX57" fmla="*/ 3233928 w 3265552"/>
                <a:gd name="connsiteY57" fmla="*/ 3280059 h 6858000"/>
                <a:gd name="connsiteX58" fmla="*/ 3223972 w 3265552"/>
                <a:gd name="connsiteY58" fmla="*/ 3033044 h 6858000"/>
                <a:gd name="connsiteX59" fmla="*/ 3265553 w 3265552"/>
                <a:gd name="connsiteY59" fmla="*/ 2755219 h 6858000"/>
                <a:gd name="connsiteX60" fmla="*/ 3158720 w 3265552"/>
                <a:gd name="connsiteY60" fmla="*/ 2495275 h 6858000"/>
                <a:gd name="connsiteX61" fmla="*/ 3109291 w 3265552"/>
                <a:gd name="connsiteY61" fmla="*/ 2253010 h 6858000"/>
                <a:gd name="connsiteX62" fmla="*/ 3015032 w 3265552"/>
                <a:gd name="connsiteY62" fmla="*/ 2024651 h 6858000"/>
                <a:gd name="connsiteX63" fmla="*/ 2965655 w 3265552"/>
                <a:gd name="connsiteY63" fmla="*/ 1782539 h 6858000"/>
                <a:gd name="connsiteX64" fmla="*/ 2865554 w 3265552"/>
                <a:gd name="connsiteY64" fmla="*/ 1540260 h 6858000"/>
                <a:gd name="connsiteX65" fmla="*/ 2738222 w 3265552"/>
                <a:gd name="connsiteY65" fmla="*/ 1293563 h 6858000"/>
                <a:gd name="connsiteX66" fmla="*/ 2584870 w 3265552"/>
                <a:gd name="connsiteY66" fmla="*/ 1099773 h 6858000"/>
                <a:gd name="connsiteX67" fmla="*/ 2470989 w 3265552"/>
                <a:gd name="connsiteY67" fmla="*/ 880559 h 6858000"/>
                <a:gd name="connsiteX68" fmla="*/ 2317600 w 3265552"/>
                <a:gd name="connsiteY68" fmla="*/ 686719 h 6858000"/>
                <a:gd name="connsiteX69" fmla="*/ 2187741 w 3265552"/>
                <a:gd name="connsiteY69" fmla="*/ 437646 h 6858000"/>
                <a:gd name="connsiteX70" fmla="*/ 1948855 w 3265552"/>
                <a:gd name="connsiteY70" fmla="*/ 290326 h 6858000"/>
                <a:gd name="connsiteX71" fmla="*/ 1766329 w 3265552"/>
                <a:gd name="connsiteY71" fmla="*/ 123219 h 6858000"/>
                <a:gd name="connsiteX72" fmla="*/ 1565918 w 3265552"/>
                <a:gd name="connsiteY72" fmla="*/ 0 h 6858000"/>
                <a:gd name="connsiteX73" fmla="*/ 982718 w 3265552"/>
                <a:gd name="connsiteY73" fmla="*/ 0 h 6858000"/>
                <a:gd name="connsiteX74" fmla="*/ 1160680 w 3265552"/>
                <a:gd name="connsiteY74" fmla="*/ 1093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65552" h="6858000">
                  <a:moveTo>
                    <a:pt x="1160680" y="109364"/>
                  </a:moveTo>
                  <a:lnTo>
                    <a:pt x="1342836" y="276179"/>
                  </a:lnTo>
                  <a:lnTo>
                    <a:pt x="1553313" y="405579"/>
                  </a:lnTo>
                  <a:lnTo>
                    <a:pt x="1735660" y="572533"/>
                  </a:lnTo>
                  <a:lnTo>
                    <a:pt x="1920356" y="686452"/>
                  </a:lnTo>
                  <a:lnTo>
                    <a:pt x="2020799" y="879086"/>
                  </a:lnTo>
                  <a:lnTo>
                    <a:pt x="2174026" y="1072710"/>
                  </a:lnTo>
                  <a:lnTo>
                    <a:pt x="2287893" y="1291937"/>
                  </a:lnTo>
                  <a:lnTo>
                    <a:pt x="2441220" y="1485688"/>
                  </a:lnTo>
                  <a:lnTo>
                    <a:pt x="2543050" y="1681776"/>
                  </a:lnTo>
                  <a:lnTo>
                    <a:pt x="2627364" y="1885891"/>
                  </a:lnTo>
                  <a:lnTo>
                    <a:pt x="2676742" y="2127928"/>
                  </a:lnTo>
                  <a:lnTo>
                    <a:pt x="2771002" y="2356311"/>
                  </a:lnTo>
                  <a:lnTo>
                    <a:pt x="2820366" y="2598311"/>
                  </a:lnTo>
                  <a:lnTo>
                    <a:pt x="2902942" y="2799186"/>
                  </a:lnTo>
                  <a:lnTo>
                    <a:pt x="2870811" y="3013918"/>
                  </a:lnTo>
                  <a:lnTo>
                    <a:pt x="2880755" y="3260653"/>
                  </a:lnTo>
                  <a:lnTo>
                    <a:pt x="2843823" y="3504963"/>
                  </a:lnTo>
                  <a:lnTo>
                    <a:pt x="2853755" y="3751864"/>
                  </a:lnTo>
                  <a:lnTo>
                    <a:pt x="2820659" y="3970558"/>
                  </a:lnTo>
                  <a:lnTo>
                    <a:pt x="2769110" y="4185505"/>
                  </a:lnTo>
                  <a:lnTo>
                    <a:pt x="2667051" y="4410460"/>
                  </a:lnTo>
                  <a:lnTo>
                    <a:pt x="2609394" y="4650719"/>
                  </a:lnTo>
                  <a:lnTo>
                    <a:pt x="2507349" y="4875624"/>
                  </a:lnTo>
                  <a:lnTo>
                    <a:pt x="2456397" y="5086584"/>
                  </a:lnTo>
                  <a:lnTo>
                    <a:pt x="2304137" y="5241180"/>
                  </a:lnTo>
                  <a:lnTo>
                    <a:pt x="2167003" y="5446527"/>
                  </a:lnTo>
                  <a:lnTo>
                    <a:pt x="1993381" y="5622269"/>
                  </a:lnTo>
                  <a:lnTo>
                    <a:pt x="1856132" y="5827742"/>
                  </a:lnTo>
                  <a:lnTo>
                    <a:pt x="1700633" y="5985133"/>
                  </a:lnTo>
                  <a:lnTo>
                    <a:pt x="1532485" y="6128872"/>
                  </a:lnTo>
                  <a:lnTo>
                    <a:pt x="1317715" y="6250944"/>
                  </a:lnTo>
                  <a:lnTo>
                    <a:pt x="1129895" y="6411447"/>
                  </a:lnTo>
                  <a:lnTo>
                    <a:pt x="915189" y="6533494"/>
                  </a:lnTo>
                  <a:lnTo>
                    <a:pt x="749987" y="6674222"/>
                  </a:lnTo>
                  <a:lnTo>
                    <a:pt x="536056" y="6709833"/>
                  </a:lnTo>
                  <a:lnTo>
                    <a:pt x="304420" y="6795381"/>
                  </a:lnTo>
                  <a:lnTo>
                    <a:pt x="60630" y="6835602"/>
                  </a:lnTo>
                  <a:lnTo>
                    <a:pt x="0" y="6858000"/>
                  </a:lnTo>
                  <a:lnTo>
                    <a:pt x="1077229" y="6858000"/>
                  </a:lnTo>
                  <a:lnTo>
                    <a:pt x="1118160" y="6823130"/>
                  </a:lnTo>
                  <a:lnTo>
                    <a:pt x="1333108" y="6700969"/>
                  </a:lnTo>
                  <a:lnTo>
                    <a:pt x="1520915" y="6540466"/>
                  </a:lnTo>
                  <a:lnTo>
                    <a:pt x="1735710" y="6418394"/>
                  </a:lnTo>
                  <a:lnTo>
                    <a:pt x="1935074" y="6247960"/>
                  </a:lnTo>
                  <a:lnTo>
                    <a:pt x="2130248" y="6051288"/>
                  </a:lnTo>
                  <a:lnTo>
                    <a:pt x="2267510" y="5845802"/>
                  </a:lnTo>
                  <a:lnTo>
                    <a:pt x="2441132" y="5670046"/>
                  </a:lnTo>
                  <a:lnTo>
                    <a:pt x="2578418" y="5464510"/>
                  </a:lnTo>
                  <a:lnTo>
                    <a:pt x="2775739" y="5264142"/>
                  </a:lnTo>
                  <a:lnTo>
                    <a:pt x="2841803" y="4990711"/>
                  </a:lnTo>
                  <a:lnTo>
                    <a:pt x="2943924" y="4765578"/>
                  </a:lnTo>
                  <a:lnTo>
                    <a:pt x="3001595" y="4525319"/>
                  </a:lnTo>
                  <a:lnTo>
                    <a:pt x="3103665" y="4300339"/>
                  </a:lnTo>
                  <a:lnTo>
                    <a:pt x="3164816" y="4045373"/>
                  </a:lnTo>
                  <a:lnTo>
                    <a:pt x="3206928" y="3771295"/>
                  </a:lnTo>
                  <a:lnTo>
                    <a:pt x="3196997" y="3524356"/>
                  </a:lnTo>
                  <a:lnTo>
                    <a:pt x="3233928" y="3280059"/>
                  </a:lnTo>
                  <a:lnTo>
                    <a:pt x="3223972" y="3033044"/>
                  </a:lnTo>
                  <a:lnTo>
                    <a:pt x="3265553" y="2755219"/>
                  </a:lnTo>
                  <a:lnTo>
                    <a:pt x="3158720" y="2495275"/>
                  </a:lnTo>
                  <a:lnTo>
                    <a:pt x="3109291" y="2253010"/>
                  </a:lnTo>
                  <a:lnTo>
                    <a:pt x="3015032" y="2024651"/>
                  </a:lnTo>
                  <a:lnTo>
                    <a:pt x="2965655" y="1782539"/>
                  </a:lnTo>
                  <a:lnTo>
                    <a:pt x="2865554" y="1540260"/>
                  </a:lnTo>
                  <a:lnTo>
                    <a:pt x="2738222" y="1293563"/>
                  </a:lnTo>
                  <a:lnTo>
                    <a:pt x="2584870" y="1099773"/>
                  </a:lnTo>
                  <a:lnTo>
                    <a:pt x="2470989" y="880559"/>
                  </a:lnTo>
                  <a:lnTo>
                    <a:pt x="2317600" y="686719"/>
                  </a:lnTo>
                  <a:lnTo>
                    <a:pt x="2187741" y="437646"/>
                  </a:lnTo>
                  <a:lnTo>
                    <a:pt x="1948855" y="290326"/>
                  </a:lnTo>
                  <a:lnTo>
                    <a:pt x="1766329" y="123219"/>
                  </a:lnTo>
                  <a:lnTo>
                    <a:pt x="1565918" y="0"/>
                  </a:lnTo>
                  <a:lnTo>
                    <a:pt x="982718" y="0"/>
                  </a:lnTo>
                  <a:lnTo>
                    <a:pt x="1160680" y="109364"/>
                  </a:lnTo>
                  <a:close/>
                </a:path>
              </a:pathLst>
            </a:custGeom>
            <a:grpFill/>
            <a:ln w="1270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B080841-0F8B-EE97-0CCE-AE28806A4156}"/>
                </a:ext>
              </a:extLst>
            </p:cNvPr>
            <p:cNvSpPr/>
            <p:nvPr/>
          </p:nvSpPr>
          <p:spPr>
            <a:xfrm>
              <a:off x="3498959" y="697145"/>
              <a:ext cx="5150306" cy="5099887"/>
            </a:xfrm>
            <a:custGeom>
              <a:avLst/>
              <a:gdLst>
                <a:gd name="connsiteX0" fmla="*/ 4693463 w 5150306"/>
                <a:gd name="connsiteY0" fmla="*/ 1084745 h 5099887"/>
                <a:gd name="connsiteX1" fmla="*/ 4122152 w 5150306"/>
                <a:gd name="connsiteY1" fmla="*/ 521411 h 5099887"/>
                <a:gd name="connsiteX2" fmla="*/ 3427754 w 5150306"/>
                <a:gd name="connsiteY2" fmla="*/ 119290 h 5099887"/>
                <a:gd name="connsiteX3" fmla="*/ 2634297 w 5150306"/>
                <a:gd name="connsiteY3" fmla="*/ 0 h 5099887"/>
                <a:gd name="connsiteX4" fmla="*/ 1836039 w 5150306"/>
                <a:gd name="connsiteY4" fmla="*/ 81890 h 5099887"/>
                <a:gd name="connsiteX5" fmla="*/ 1124344 w 5150306"/>
                <a:gd name="connsiteY5" fmla="*/ 452335 h 5099887"/>
                <a:gd name="connsiteX6" fmla="*/ 526542 w 5150306"/>
                <a:gd name="connsiteY6" fmla="*/ 987666 h 5099887"/>
                <a:gd name="connsiteX7" fmla="*/ 168313 w 5150306"/>
                <a:gd name="connsiteY7" fmla="*/ 1705698 h 5099887"/>
                <a:gd name="connsiteX8" fmla="*/ 0 w 5150306"/>
                <a:gd name="connsiteY8" fmla="*/ 2490152 h 5099887"/>
                <a:gd name="connsiteX9" fmla="*/ 131267 w 5150306"/>
                <a:gd name="connsiteY9" fmla="*/ 3281781 h 5099887"/>
                <a:gd name="connsiteX10" fmla="*/ 456844 w 5150306"/>
                <a:gd name="connsiteY10" fmla="*/ 4015130 h 5099887"/>
                <a:gd name="connsiteX11" fmla="*/ 1028154 w 5150306"/>
                <a:gd name="connsiteY11" fmla="*/ 4578477 h 5099887"/>
                <a:gd name="connsiteX12" fmla="*/ 1722603 w 5150306"/>
                <a:gd name="connsiteY12" fmla="*/ 4980609 h 5099887"/>
                <a:gd name="connsiteX13" fmla="*/ 2516010 w 5150306"/>
                <a:gd name="connsiteY13" fmla="*/ 5099888 h 5099887"/>
                <a:gd name="connsiteX14" fmla="*/ 3314268 w 5150306"/>
                <a:gd name="connsiteY14" fmla="*/ 5017999 h 5099887"/>
                <a:gd name="connsiteX15" fmla="*/ 4025975 w 5150306"/>
                <a:gd name="connsiteY15" fmla="*/ 4647514 h 5099887"/>
                <a:gd name="connsiteX16" fmla="*/ 4623778 w 5150306"/>
                <a:gd name="connsiteY16" fmla="*/ 4112209 h 5099887"/>
                <a:gd name="connsiteX17" fmla="*/ 4981995 w 5150306"/>
                <a:gd name="connsiteY17" fmla="*/ 3394189 h 5099887"/>
                <a:gd name="connsiteX18" fmla="*/ 5150307 w 5150306"/>
                <a:gd name="connsiteY18" fmla="*/ 2609697 h 5099887"/>
                <a:gd name="connsiteX19" fmla="*/ 5019028 w 5150306"/>
                <a:gd name="connsiteY19" fmla="*/ 1818106 h 5099887"/>
                <a:gd name="connsiteX20" fmla="*/ 4693463 w 5150306"/>
                <a:gd name="connsiteY20" fmla="*/ 1084745 h 5099887"/>
                <a:gd name="connsiteX21" fmla="*/ 4647045 w 5150306"/>
                <a:gd name="connsiteY21" fmla="*/ 3276828 h 5099887"/>
                <a:gd name="connsiteX22" fmla="*/ 4338701 w 5150306"/>
                <a:gd name="connsiteY22" fmla="*/ 3894836 h 5099887"/>
                <a:gd name="connsiteX23" fmla="*/ 3824123 w 5150306"/>
                <a:gd name="connsiteY23" fmla="*/ 4355617 h 5099887"/>
                <a:gd name="connsiteX24" fmla="*/ 3211360 w 5150306"/>
                <a:gd name="connsiteY24" fmla="*/ 4674603 h 5099887"/>
                <a:gd name="connsiteX25" fmla="*/ 2524303 w 5150306"/>
                <a:gd name="connsiteY25" fmla="*/ 4745050 h 5099887"/>
                <a:gd name="connsiteX26" fmla="*/ 1841094 w 5150306"/>
                <a:gd name="connsiteY26" fmla="*/ 4642345 h 5099887"/>
                <a:gd name="connsiteX27" fmla="*/ 1243457 w 5150306"/>
                <a:gd name="connsiteY27" fmla="*/ 4296283 h 5099887"/>
                <a:gd name="connsiteX28" fmla="*/ 751599 w 5150306"/>
                <a:gd name="connsiteY28" fmla="*/ 3811257 h 5099887"/>
                <a:gd name="connsiteX29" fmla="*/ 471310 w 5150306"/>
                <a:gd name="connsiteY29" fmla="*/ 3179953 h 5099887"/>
                <a:gd name="connsiteX30" fmla="*/ 358318 w 5150306"/>
                <a:gd name="connsiteY30" fmla="*/ 2498610 h 5099887"/>
                <a:gd name="connsiteX31" fmla="*/ 503250 w 5150306"/>
                <a:gd name="connsiteY31" fmla="*/ 1823085 h 5099887"/>
                <a:gd name="connsiteX32" fmla="*/ 811581 w 5150306"/>
                <a:gd name="connsiteY32" fmla="*/ 1205052 h 5099887"/>
                <a:gd name="connsiteX33" fmla="*/ 1326159 w 5150306"/>
                <a:gd name="connsiteY33" fmla="*/ 744270 h 5099887"/>
                <a:gd name="connsiteX34" fmla="*/ 1938934 w 5150306"/>
                <a:gd name="connsiteY34" fmla="*/ 425297 h 5099887"/>
                <a:gd name="connsiteX35" fmla="*/ 2626005 w 5150306"/>
                <a:gd name="connsiteY35" fmla="*/ 354837 h 5099887"/>
                <a:gd name="connsiteX36" fmla="*/ 3309176 w 5150306"/>
                <a:gd name="connsiteY36" fmla="*/ 457529 h 5099887"/>
                <a:gd name="connsiteX37" fmla="*/ 3906851 w 5150306"/>
                <a:gd name="connsiteY37" fmla="*/ 803604 h 5099887"/>
                <a:gd name="connsiteX38" fmla="*/ 4398709 w 5150306"/>
                <a:gd name="connsiteY38" fmla="*/ 1288631 h 5099887"/>
                <a:gd name="connsiteX39" fmla="*/ 4678998 w 5150306"/>
                <a:gd name="connsiteY39" fmla="*/ 1919935 h 5099887"/>
                <a:gd name="connsiteX40" fmla="*/ 4791977 w 5150306"/>
                <a:gd name="connsiteY40" fmla="*/ 2601290 h 5099887"/>
                <a:gd name="connsiteX41" fmla="*/ 4647045 w 5150306"/>
                <a:gd name="connsiteY41" fmla="*/ 3276828 h 509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150306" h="5099887">
                  <a:moveTo>
                    <a:pt x="4693463" y="1084745"/>
                  </a:moveTo>
                  <a:lnTo>
                    <a:pt x="4122152" y="521411"/>
                  </a:lnTo>
                  <a:lnTo>
                    <a:pt x="3427754" y="119290"/>
                  </a:lnTo>
                  <a:lnTo>
                    <a:pt x="2634297" y="0"/>
                  </a:lnTo>
                  <a:lnTo>
                    <a:pt x="1836039" y="81890"/>
                  </a:lnTo>
                  <a:lnTo>
                    <a:pt x="1124344" y="452335"/>
                  </a:lnTo>
                  <a:lnTo>
                    <a:pt x="526542" y="987666"/>
                  </a:lnTo>
                  <a:lnTo>
                    <a:pt x="168313" y="1705698"/>
                  </a:lnTo>
                  <a:lnTo>
                    <a:pt x="0" y="2490152"/>
                  </a:lnTo>
                  <a:lnTo>
                    <a:pt x="131267" y="3281781"/>
                  </a:lnTo>
                  <a:lnTo>
                    <a:pt x="456844" y="4015130"/>
                  </a:lnTo>
                  <a:lnTo>
                    <a:pt x="1028154" y="4578477"/>
                  </a:lnTo>
                  <a:lnTo>
                    <a:pt x="1722603" y="4980609"/>
                  </a:lnTo>
                  <a:lnTo>
                    <a:pt x="2516010" y="5099888"/>
                  </a:lnTo>
                  <a:lnTo>
                    <a:pt x="3314268" y="5017999"/>
                  </a:lnTo>
                  <a:lnTo>
                    <a:pt x="4025975" y="4647514"/>
                  </a:lnTo>
                  <a:lnTo>
                    <a:pt x="4623778" y="4112209"/>
                  </a:lnTo>
                  <a:lnTo>
                    <a:pt x="4981995" y="3394189"/>
                  </a:lnTo>
                  <a:lnTo>
                    <a:pt x="5150307" y="2609697"/>
                  </a:lnTo>
                  <a:lnTo>
                    <a:pt x="5019028" y="1818106"/>
                  </a:lnTo>
                  <a:lnTo>
                    <a:pt x="4693463" y="1084745"/>
                  </a:lnTo>
                  <a:close/>
                  <a:moveTo>
                    <a:pt x="4647045" y="3276828"/>
                  </a:moveTo>
                  <a:lnTo>
                    <a:pt x="4338701" y="3894836"/>
                  </a:lnTo>
                  <a:lnTo>
                    <a:pt x="3824123" y="4355617"/>
                  </a:lnTo>
                  <a:lnTo>
                    <a:pt x="3211360" y="4674603"/>
                  </a:lnTo>
                  <a:lnTo>
                    <a:pt x="2524303" y="4745050"/>
                  </a:lnTo>
                  <a:lnTo>
                    <a:pt x="1841094" y="4642345"/>
                  </a:lnTo>
                  <a:lnTo>
                    <a:pt x="1243457" y="4296283"/>
                  </a:lnTo>
                  <a:lnTo>
                    <a:pt x="751599" y="3811257"/>
                  </a:lnTo>
                  <a:lnTo>
                    <a:pt x="471310" y="3179953"/>
                  </a:lnTo>
                  <a:lnTo>
                    <a:pt x="358318" y="2498610"/>
                  </a:lnTo>
                  <a:lnTo>
                    <a:pt x="503250" y="1823085"/>
                  </a:lnTo>
                  <a:lnTo>
                    <a:pt x="811581" y="1205052"/>
                  </a:lnTo>
                  <a:lnTo>
                    <a:pt x="1326159" y="744270"/>
                  </a:lnTo>
                  <a:lnTo>
                    <a:pt x="1938934" y="425297"/>
                  </a:lnTo>
                  <a:lnTo>
                    <a:pt x="2626005" y="354837"/>
                  </a:lnTo>
                  <a:lnTo>
                    <a:pt x="3309176" y="457529"/>
                  </a:lnTo>
                  <a:lnTo>
                    <a:pt x="3906851" y="803604"/>
                  </a:lnTo>
                  <a:lnTo>
                    <a:pt x="4398709" y="1288631"/>
                  </a:lnTo>
                  <a:lnTo>
                    <a:pt x="4678998" y="1919935"/>
                  </a:lnTo>
                  <a:lnTo>
                    <a:pt x="4791977" y="2601290"/>
                  </a:lnTo>
                  <a:lnTo>
                    <a:pt x="4647045" y="3276828"/>
                  </a:lnTo>
                  <a:close/>
                </a:path>
              </a:pathLst>
            </a:custGeom>
            <a:grpFill/>
            <a:ln w="1270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FF1FB02-B9D7-EBA7-EB67-06A90688695E}"/>
                </a:ext>
              </a:extLst>
            </p:cNvPr>
            <p:cNvSpPr/>
            <p:nvPr/>
          </p:nvSpPr>
          <p:spPr>
            <a:xfrm>
              <a:off x="9859362" y="0"/>
              <a:ext cx="1732112" cy="6858000"/>
            </a:xfrm>
            <a:custGeom>
              <a:avLst/>
              <a:gdLst>
                <a:gd name="connsiteX0" fmla="*/ 1732113 w 1732112"/>
                <a:gd name="connsiteY0" fmla="*/ 2815785 h 6858000"/>
                <a:gd name="connsiteX1" fmla="*/ 1262264 w 1732112"/>
                <a:gd name="connsiteY1" fmla="*/ 1110518 h 6858000"/>
                <a:gd name="connsiteX2" fmla="*/ 569984 w 1732112"/>
                <a:gd name="connsiteY2" fmla="*/ 0 h 6858000"/>
                <a:gd name="connsiteX3" fmla="*/ 155071 w 1732112"/>
                <a:gd name="connsiteY3" fmla="*/ 0 h 6858000"/>
                <a:gd name="connsiteX4" fmla="*/ 936382 w 1732112"/>
                <a:gd name="connsiteY4" fmla="*/ 1253368 h 6858000"/>
                <a:gd name="connsiteX5" fmla="*/ 1376564 w 1732112"/>
                <a:gd name="connsiteY5" fmla="*/ 2850939 h 6858000"/>
                <a:gd name="connsiteX6" fmla="*/ 1257756 w 1732112"/>
                <a:gd name="connsiteY6" fmla="*/ 4504097 h 6858000"/>
                <a:gd name="connsiteX7" fmla="*/ 676768 w 1732112"/>
                <a:gd name="connsiteY7" fmla="*/ 6056000 h 6858000"/>
                <a:gd name="connsiteX8" fmla="*/ 0 w 1732112"/>
                <a:gd name="connsiteY8" fmla="*/ 6858000 h 6858000"/>
                <a:gd name="connsiteX9" fmla="*/ 460738 w 1732112"/>
                <a:gd name="connsiteY9" fmla="*/ 6858000 h 6858000"/>
                <a:gd name="connsiteX10" fmla="*/ 985176 w 1732112"/>
                <a:gd name="connsiteY10" fmla="*/ 6236517 h 6858000"/>
                <a:gd name="connsiteX11" fmla="*/ 1605316 w 1732112"/>
                <a:gd name="connsiteY11" fmla="*/ 4579993 h 6858000"/>
                <a:gd name="connsiteX12" fmla="*/ 1732113 w 1732112"/>
                <a:gd name="connsiteY12" fmla="*/ 28157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112" h="6858000">
                  <a:moveTo>
                    <a:pt x="1732113" y="2815785"/>
                  </a:moveTo>
                  <a:lnTo>
                    <a:pt x="1262264" y="1110518"/>
                  </a:lnTo>
                  <a:lnTo>
                    <a:pt x="569984" y="0"/>
                  </a:lnTo>
                  <a:lnTo>
                    <a:pt x="155071" y="0"/>
                  </a:lnTo>
                  <a:lnTo>
                    <a:pt x="936382" y="1253368"/>
                  </a:lnTo>
                  <a:lnTo>
                    <a:pt x="1376564" y="2850939"/>
                  </a:lnTo>
                  <a:lnTo>
                    <a:pt x="1257756" y="4504097"/>
                  </a:lnTo>
                  <a:lnTo>
                    <a:pt x="676768" y="6056000"/>
                  </a:lnTo>
                  <a:lnTo>
                    <a:pt x="0" y="6858000"/>
                  </a:lnTo>
                  <a:lnTo>
                    <a:pt x="460738" y="6858000"/>
                  </a:lnTo>
                  <a:lnTo>
                    <a:pt x="985176" y="6236517"/>
                  </a:lnTo>
                  <a:lnTo>
                    <a:pt x="1605316" y="4579993"/>
                  </a:lnTo>
                  <a:lnTo>
                    <a:pt x="1732113" y="2815785"/>
                  </a:lnTo>
                  <a:close/>
                </a:path>
              </a:pathLst>
            </a:custGeom>
            <a:grpFill/>
            <a:ln w="1270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C3CF114-B917-89EE-3E7C-5FF11CDA77CA}"/>
                </a:ext>
              </a:extLst>
            </p:cNvPr>
            <p:cNvSpPr/>
            <p:nvPr/>
          </p:nvSpPr>
          <p:spPr>
            <a:xfrm>
              <a:off x="0" y="3660339"/>
              <a:ext cx="1046602" cy="3197660"/>
            </a:xfrm>
            <a:custGeom>
              <a:avLst/>
              <a:gdLst>
                <a:gd name="connsiteX0" fmla="*/ 782188 w 1046602"/>
                <a:gd name="connsiteY0" fmla="*/ 2716906 h 3197660"/>
                <a:gd name="connsiteX1" fmla="*/ 572232 w 1046602"/>
                <a:gd name="connsiteY1" fmla="*/ 2278198 h 3197660"/>
                <a:gd name="connsiteX2" fmla="*/ 352610 w 1046602"/>
                <a:gd name="connsiteY2" fmla="*/ 1804043 h 3197660"/>
                <a:gd name="connsiteX3" fmla="*/ 347416 w 1046602"/>
                <a:gd name="connsiteY3" fmla="*/ 1788689 h 3197660"/>
                <a:gd name="connsiteX4" fmla="*/ 339479 w 1046602"/>
                <a:gd name="connsiteY4" fmla="*/ 1774528 h 3197660"/>
                <a:gd name="connsiteX5" fmla="*/ 264066 w 1046602"/>
                <a:gd name="connsiteY5" fmla="*/ 1643883 h 3197660"/>
                <a:gd name="connsiteX6" fmla="*/ 151226 w 1046602"/>
                <a:gd name="connsiteY6" fmla="*/ 1202851 h 3197660"/>
                <a:gd name="connsiteX7" fmla="*/ 151037 w 1046602"/>
                <a:gd name="connsiteY7" fmla="*/ 1194850 h 3197660"/>
                <a:gd name="connsiteX8" fmla="*/ 104148 w 1046602"/>
                <a:gd name="connsiteY8" fmla="*/ 867850 h 3197660"/>
                <a:gd name="connsiteX9" fmla="*/ 77605 w 1046602"/>
                <a:gd name="connsiteY9" fmla="*/ 721051 h 3197660"/>
                <a:gd name="connsiteX10" fmla="*/ 66505 w 1046602"/>
                <a:gd name="connsiteY10" fmla="*/ 522118 h 3197660"/>
                <a:gd name="connsiteX11" fmla="*/ 56218 w 1046602"/>
                <a:gd name="connsiteY11" fmla="*/ 338527 h 3197660"/>
                <a:gd name="connsiteX12" fmla="*/ 55507 w 1046602"/>
                <a:gd name="connsiteY12" fmla="*/ 325090 h 3197660"/>
                <a:gd name="connsiteX13" fmla="*/ 52751 w 1046602"/>
                <a:gd name="connsiteY13" fmla="*/ 311907 h 3197660"/>
                <a:gd name="connsiteX14" fmla="*/ 0 w 1046602"/>
                <a:gd name="connsiteY14" fmla="*/ 0 h 3197660"/>
                <a:gd name="connsiteX15" fmla="*/ 0 w 1046602"/>
                <a:gd name="connsiteY15" fmla="*/ 1889932 h 3197660"/>
                <a:gd name="connsiteX16" fmla="*/ 24582 w 1046602"/>
                <a:gd name="connsiteY16" fmla="*/ 1932910 h 3197660"/>
                <a:gd name="connsiteX17" fmla="*/ 260790 w 1046602"/>
                <a:gd name="connsiteY17" fmla="*/ 2442472 h 3197660"/>
                <a:gd name="connsiteX18" fmla="*/ 453601 w 1046602"/>
                <a:gd name="connsiteY18" fmla="*/ 2843462 h 3197660"/>
                <a:gd name="connsiteX19" fmla="*/ 625366 w 1046602"/>
                <a:gd name="connsiteY19" fmla="*/ 3197661 h 3197660"/>
                <a:gd name="connsiteX20" fmla="*/ 1046603 w 1046602"/>
                <a:gd name="connsiteY20" fmla="*/ 3197661 h 3197660"/>
                <a:gd name="connsiteX21" fmla="*/ 782188 w 1046602"/>
                <a:gd name="connsiteY21" fmla="*/ 2716906 h 319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602" h="3197660">
                  <a:moveTo>
                    <a:pt x="782188" y="2716906"/>
                  </a:moveTo>
                  <a:cubicBezTo>
                    <a:pt x="722193" y="2562513"/>
                    <a:pt x="645955" y="2417987"/>
                    <a:pt x="572232" y="2278198"/>
                  </a:cubicBezTo>
                  <a:cubicBezTo>
                    <a:pt x="487459" y="2117479"/>
                    <a:pt x="407373" y="1965664"/>
                    <a:pt x="352610" y="1804043"/>
                  </a:cubicBezTo>
                  <a:lnTo>
                    <a:pt x="347416" y="1788689"/>
                  </a:lnTo>
                  <a:lnTo>
                    <a:pt x="339479" y="1774528"/>
                  </a:lnTo>
                  <a:cubicBezTo>
                    <a:pt x="310738" y="1723195"/>
                    <a:pt x="285948" y="1681056"/>
                    <a:pt x="264066" y="1643883"/>
                  </a:cubicBezTo>
                  <a:cubicBezTo>
                    <a:pt x="166657" y="1478364"/>
                    <a:pt x="151684" y="1452939"/>
                    <a:pt x="151226" y="1202851"/>
                  </a:cubicBezTo>
                  <a:lnTo>
                    <a:pt x="151037" y="1194850"/>
                  </a:lnTo>
                  <a:cubicBezTo>
                    <a:pt x="145779" y="1083432"/>
                    <a:pt x="124607" y="973831"/>
                    <a:pt x="104148" y="867850"/>
                  </a:cubicBezTo>
                  <a:cubicBezTo>
                    <a:pt x="94229" y="816555"/>
                    <a:pt x="84844" y="767965"/>
                    <a:pt x="77605" y="721051"/>
                  </a:cubicBezTo>
                  <a:cubicBezTo>
                    <a:pt x="74226" y="657068"/>
                    <a:pt x="70353" y="589491"/>
                    <a:pt x="66505" y="522118"/>
                  </a:cubicBezTo>
                  <a:cubicBezTo>
                    <a:pt x="62923" y="459710"/>
                    <a:pt x="59368" y="397493"/>
                    <a:pt x="56218" y="338527"/>
                  </a:cubicBezTo>
                  <a:lnTo>
                    <a:pt x="55507" y="325090"/>
                  </a:lnTo>
                  <a:lnTo>
                    <a:pt x="52751" y="311907"/>
                  </a:lnTo>
                  <a:cubicBezTo>
                    <a:pt x="31111" y="208288"/>
                    <a:pt x="13673" y="104149"/>
                    <a:pt x="0" y="0"/>
                  </a:cubicBezTo>
                  <a:lnTo>
                    <a:pt x="0" y="1889932"/>
                  </a:lnTo>
                  <a:cubicBezTo>
                    <a:pt x="7912" y="1903625"/>
                    <a:pt x="16027" y="1917756"/>
                    <a:pt x="24582" y="1932910"/>
                  </a:cubicBezTo>
                  <a:cubicBezTo>
                    <a:pt x="87955" y="2114825"/>
                    <a:pt x="175776" y="2281335"/>
                    <a:pt x="260790" y="2442472"/>
                  </a:cubicBezTo>
                  <a:cubicBezTo>
                    <a:pt x="333053" y="2579480"/>
                    <a:pt x="401315" y="2708905"/>
                    <a:pt x="453601" y="2843462"/>
                  </a:cubicBezTo>
                  <a:cubicBezTo>
                    <a:pt x="499523" y="2963745"/>
                    <a:pt x="556661" y="3081607"/>
                    <a:pt x="625366" y="3197661"/>
                  </a:cubicBezTo>
                  <a:lnTo>
                    <a:pt x="1046603" y="3197661"/>
                  </a:lnTo>
                  <a:cubicBezTo>
                    <a:pt x="932337" y="3040100"/>
                    <a:pt x="844666" y="2880567"/>
                    <a:pt x="782188" y="2716906"/>
                  </a:cubicBezTo>
                  <a:close/>
                </a:path>
              </a:pathLst>
            </a:custGeom>
            <a:grpFill/>
            <a:ln w="1270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DAC9AA-C5D8-2092-EE5D-C5795EA663AF}"/>
                </a:ext>
              </a:extLst>
            </p:cNvPr>
            <p:cNvSpPr/>
            <p:nvPr/>
          </p:nvSpPr>
          <p:spPr>
            <a:xfrm>
              <a:off x="11665641" y="0"/>
              <a:ext cx="526358" cy="1093700"/>
            </a:xfrm>
            <a:custGeom>
              <a:avLst/>
              <a:gdLst>
                <a:gd name="connsiteX0" fmla="*/ 526359 w 526358"/>
                <a:gd name="connsiteY0" fmla="*/ 1093701 h 1093700"/>
                <a:gd name="connsiteX1" fmla="*/ 526359 w 526358"/>
                <a:gd name="connsiteY1" fmla="*/ 281767 h 1093700"/>
                <a:gd name="connsiteX2" fmla="*/ 390754 w 526358"/>
                <a:gd name="connsiteY2" fmla="*/ 0 h 1093700"/>
                <a:gd name="connsiteX3" fmla="*/ 0 w 526358"/>
                <a:gd name="connsiteY3" fmla="*/ 0 h 1093700"/>
                <a:gd name="connsiteX4" fmla="*/ 526359 w 526358"/>
                <a:gd name="connsiteY4" fmla="*/ 1093701 h 10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358" h="1093700">
                  <a:moveTo>
                    <a:pt x="526359" y="1093701"/>
                  </a:moveTo>
                  <a:lnTo>
                    <a:pt x="526359" y="281767"/>
                  </a:lnTo>
                  <a:lnTo>
                    <a:pt x="390754" y="0"/>
                  </a:lnTo>
                  <a:lnTo>
                    <a:pt x="0" y="0"/>
                  </a:lnTo>
                  <a:lnTo>
                    <a:pt x="526359" y="1093701"/>
                  </a:lnTo>
                  <a:close/>
                </a:path>
              </a:pathLst>
            </a:custGeom>
            <a:grpFill/>
            <a:ln w="1270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3517236-73B8-EBDA-9DD7-0DDB5173ED5D}"/>
                </a:ext>
              </a:extLst>
            </p:cNvPr>
            <p:cNvSpPr/>
            <p:nvPr/>
          </p:nvSpPr>
          <p:spPr>
            <a:xfrm>
              <a:off x="2612905" y="45177"/>
              <a:ext cx="6624155" cy="6725819"/>
            </a:xfrm>
            <a:custGeom>
              <a:avLst/>
              <a:gdLst>
                <a:gd name="connsiteX0" fmla="*/ 6417615 w 6624155"/>
                <a:gd name="connsiteY0" fmla="*/ 2234744 h 6725819"/>
                <a:gd name="connsiteX1" fmla="*/ 6350724 w 6624155"/>
                <a:gd name="connsiteY1" fmla="*/ 2047063 h 6725819"/>
                <a:gd name="connsiteX2" fmla="*/ 6241872 w 6624155"/>
                <a:gd name="connsiteY2" fmla="*/ 1880465 h 6725819"/>
                <a:gd name="connsiteX3" fmla="*/ 6175045 w 6624155"/>
                <a:gd name="connsiteY3" fmla="*/ 1692936 h 6725819"/>
                <a:gd name="connsiteX4" fmla="*/ 6055550 w 6624155"/>
                <a:gd name="connsiteY4" fmla="*/ 1510260 h 6725819"/>
                <a:gd name="connsiteX5" fmla="*/ 5927217 w 6624155"/>
                <a:gd name="connsiteY5" fmla="*/ 1326719 h 6725819"/>
                <a:gd name="connsiteX6" fmla="*/ 5777979 w 6624155"/>
                <a:gd name="connsiteY6" fmla="*/ 1194944 h 6725819"/>
                <a:gd name="connsiteX7" fmla="*/ 5663806 w 6624155"/>
                <a:gd name="connsiteY7" fmla="*/ 1031953 h 6725819"/>
                <a:gd name="connsiteX8" fmla="*/ 5514479 w 6624155"/>
                <a:gd name="connsiteY8" fmla="*/ 900088 h 6725819"/>
                <a:gd name="connsiteX9" fmla="*/ 5379847 w 6624155"/>
                <a:gd name="connsiteY9" fmla="*/ 708750 h 6725819"/>
                <a:gd name="connsiteX10" fmla="*/ 5161598 w 6624155"/>
                <a:gd name="connsiteY10" fmla="*/ 625121 h 6725819"/>
                <a:gd name="connsiteX11" fmla="*/ 4996917 w 6624155"/>
                <a:gd name="connsiteY11" fmla="*/ 512434 h 6725819"/>
                <a:gd name="connsiteX12" fmla="*/ 4810962 w 6624155"/>
                <a:gd name="connsiteY12" fmla="*/ 441580 h 6725819"/>
                <a:gd name="connsiteX13" fmla="*/ 4646715 w 6624155"/>
                <a:gd name="connsiteY13" fmla="*/ 329134 h 6725819"/>
                <a:gd name="connsiteX14" fmla="*/ 4442662 w 6624155"/>
                <a:gd name="connsiteY14" fmla="*/ 251512 h 6725819"/>
                <a:gd name="connsiteX15" fmla="*/ 4230979 w 6624155"/>
                <a:gd name="connsiteY15" fmla="*/ 178436 h 6725819"/>
                <a:gd name="connsiteX16" fmla="*/ 4032808 w 6624155"/>
                <a:gd name="connsiteY16" fmla="*/ 159488 h 6725819"/>
                <a:gd name="connsiteX17" fmla="*/ 3844621 w 6624155"/>
                <a:gd name="connsiteY17" fmla="*/ 94679 h 6725819"/>
                <a:gd name="connsiteX18" fmla="*/ 3646336 w 6624155"/>
                <a:gd name="connsiteY18" fmla="*/ 75744 h 6725819"/>
                <a:gd name="connsiteX19" fmla="*/ 3424898 w 6624155"/>
                <a:gd name="connsiteY19" fmla="*/ 0 h 6725819"/>
                <a:gd name="connsiteX20" fmla="*/ 3198749 w 6624155"/>
                <a:gd name="connsiteY20" fmla="*/ 60897 h 6725819"/>
                <a:gd name="connsiteX21" fmla="*/ 2999537 w 6624155"/>
                <a:gd name="connsiteY21" fmla="*/ 66613 h 6725819"/>
                <a:gd name="connsiteX22" fmla="*/ 2807526 w 6624155"/>
                <a:gd name="connsiteY22" fmla="*/ 118796 h 6725819"/>
                <a:gd name="connsiteX23" fmla="*/ 2608555 w 6624155"/>
                <a:gd name="connsiteY23" fmla="*/ 124512 h 6725819"/>
                <a:gd name="connsiteX24" fmla="*/ 2397875 w 6624155"/>
                <a:gd name="connsiteY24" fmla="*/ 181852 h 6725819"/>
                <a:gd name="connsiteX25" fmla="*/ 2183879 w 6624155"/>
                <a:gd name="connsiteY25" fmla="*/ 246813 h 6725819"/>
                <a:gd name="connsiteX26" fmla="*/ 2012277 w 6624155"/>
                <a:gd name="connsiteY26" fmla="*/ 347778 h 6725819"/>
                <a:gd name="connsiteX27" fmla="*/ 1821929 w 6624155"/>
                <a:gd name="connsiteY27" fmla="*/ 405690 h 6725819"/>
                <a:gd name="connsiteX28" fmla="*/ 1650250 w 6624155"/>
                <a:gd name="connsiteY28" fmla="*/ 506719 h 6725819"/>
                <a:gd name="connsiteX29" fmla="*/ 1426287 w 6624155"/>
                <a:gd name="connsiteY29" fmla="*/ 575375 h 6725819"/>
                <a:gd name="connsiteX30" fmla="*/ 1279169 w 6624155"/>
                <a:gd name="connsiteY30" fmla="*/ 757848 h 6725819"/>
                <a:gd name="connsiteX31" fmla="*/ 1121525 w 6624155"/>
                <a:gd name="connsiteY31" fmla="*/ 879666 h 6725819"/>
                <a:gd name="connsiteX32" fmla="*/ 996924 w 6624155"/>
                <a:gd name="connsiteY32" fmla="*/ 1034899 h 6725819"/>
                <a:gd name="connsiteX33" fmla="*/ 839419 w 6624155"/>
                <a:gd name="connsiteY33" fmla="*/ 1156629 h 6725819"/>
                <a:gd name="connsiteX34" fmla="*/ 702831 w 6624155"/>
                <a:gd name="connsiteY34" fmla="*/ 1326948 h 6725819"/>
                <a:gd name="connsiteX35" fmla="*/ 567970 w 6624155"/>
                <a:gd name="connsiteY35" fmla="*/ 1505078 h 6725819"/>
                <a:gd name="connsiteX36" fmla="*/ 488442 w 6624155"/>
                <a:gd name="connsiteY36" fmla="*/ 1687602 h 6725819"/>
                <a:gd name="connsiteX37" fmla="*/ 368427 w 6624155"/>
                <a:gd name="connsiteY37" fmla="*/ 1846366 h 6725819"/>
                <a:gd name="connsiteX38" fmla="*/ 288861 w 6624155"/>
                <a:gd name="connsiteY38" fmla="*/ 2028979 h 6725819"/>
                <a:gd name="connsiteX39" fmla="*/ 148006 w 6624155"/>
                <a:gd name="connsiteY39" fmla="*/ 2216138 h 6725819"/>
                <a:gd name="connsiteX40" fmla="*/ 136144 w 6624155"/>
                <a:gd name="connsiteY40" fmla="*/ 2450251 h 6725819"/>
                <a:gd name="connsiteX41" fmla="*/ 80176 w 6624155"/>
                <a:gd name="connsiteY41" fmla="*/ 2641513 h 6725819"/>
                <a:gd name="connsiteX42" fmla="*/ 70574 w 6624155"/>
                <a:gd name="connsiteY42" fmla="*/ 2840242 h 6725819"/>
                <a:gd name="connsiteX43" fmla="*/ 14669 w 6624155"/>
                <a:gd name="connsiteY43" fmla="*/ 3031262 h 6725819"/>
                <a:gd name="connsiteX44" fmla="*/ 4229 w 6624155"/>
                <a:gd name="connsiteY44" fmla="*/ 3249347 h 6725819"/>
                <a:gd name="connsiteX45" fmla="*/ 0 w 6624155"/>
                <a:gd name="connsiteY45" fmla="*/ 3472956 h 6725819"/>
                <a:gd name="connsiteX46" fmla="*/ 43129 w 6624155"/>
                <a:gd name="connsiteY46" fmla="*/ 3667355 h 6725819"/>
                <a:gd name="connsiteX47" fmla="*/ 39510 w 6624155"/>
                <a:gd name="connsiteY47" fmla="*/ 3866287 h 6725819"/>
                <a:gd name="connsiteX48" fmla="*/ 82639 w 6624155"/>
                <a:gd name="connsiteY48" fmla="*/ 4060750 h 6725819"/>
                <a:gd name="connsiteX49" fmla="*/ 78905 w 6624155"/>
                <a:gd name="connsiteY49" fmla="*/ 4294811 h 6725819"/>
                <a:gd name="connsiteX50" fmla="*/ 206553 w 6624155"/>
                <a:gd name="connsiteY50" fmla="*/ 4491090 h 6725819"/>
                <a:gd name="connsiteX51" fmla="*/ 273431 w 6624155"/>
                <a:gd name="connsiteY51" fmla="*/ 4678745 h 6725819"/>
                <a:gd name="connsiteX52" fmla="*/ 382283 w 6624155"/>
                <a:gd name="connsiteY52" fmla="*/ 4845356 h 6725819"/>
                <a:gd name="connsiteX53" fmla="*/ 449111 w 6624155"/>
                <a:gd name="connsiteY53" fmla="*/ 5032871 h 6725819"/>
                <a:gd name="connsiteX54" fmla="*/ 568617 w 6624155"/>
                <a:gd name="connsiteY54" fmla="*/ 5215561 h 6725819"/>
                <a:gd name="connsiteX55" fmla="*/ 696938 w 6624155"/>
                <a:gd name="connsiteY55" fmla="*/ 5399102 h 6725819"/>
                <a:gd name="connsiteX56" fmla="*/ 846189 w 6624155"/>
                <a:gd name="connsiteY56" fmla="*/ 5530877 h 6725819"/>
                <a:gd name="connsiteX57" fmla="*/ 960362 w 6624155"/>
                <a:gd name="connsiteY57" fmla="*/ 5693907 h 6725819"/>
                <a:gd name="connsiteX58" fmla="*/ 1109675 w 6624155"/>
                <a:gd name="connsiteY58" fmla="*/ 5825733 h 6725819"/>
                <a:gd name="connsiteX59" fmla="*/ 1244295 w 6624155"/>
                <a:gd name="connsiteY59" fmla="*/ 6017045 h 6725819"/>
                <a:gd name="connsiteX60" fmla="*/ 1462824 w 6624155"/>
                <a:gd name="connsiteY60" fmla="*/ 6100827 h 6725819"/>
                <a:gd name="connsiteX61" fmla="*/ 1627213 w 6624155"/>
                <a:gd name="connsiteY61" fmla="*/ 6213374 h 6725819"/>
                <a:gd name="connsiteX62" fmla="*/ 1813205 w 6624155"/>
                <a:gd name="connsiteY62" fmla="*/ 6284228 h 6725819"/>
                <a:gd name="connsiteX63" fmla="*/ 1977441 w 6624155"/>
                <a:gd name="connsiteY63" fmla="*/ 6396673 h 6725819"/>
                <a:gd name="connsiteX64" fmla="*/ 2181505 w 6624155"/>
                <a:gd name="connsiteY64" fmla="*/ 6474296 h 6725819"/>
                <a:gd name="connsiteX65" fmla="*/ 2393188 w 6624155"/>
                <a:gd name="connsiteY65" fmla="*/ 6547410 h 6725819"/>
                <a:gd name="connsiteX66" fmla="*/ 2591371 w 6624155"/>
                <a:gd name="connsiteY66" fmla="*/ 6566320 h 6725819"/>
                <a:gd name="connsiteX67" fmla="*/ 2779535 w 6624155"/>
                <a:gd name="connsiteY67" fmla="*/ 6631128 h 6725819"/>
                <a:gd name="connsiteX68" fmla="*/ 2977833 w 6624155"/>
                <a:gd name="connsiteY68" fmla="*/ 6650077 h 6725819"/>
                <a:gd name="connsiteX69" fmla="*/ 3199270 w 6624155"/>
                <a:gd name="connsiteY69" fmla="*/ 6725820 h 6725819"/>
                <a:gd name="connsiteX70" fmla="*/ 3425407 w 6624155"/>
                <a:gd name="connsiteY70" fmla="*/ 6664923 h 6725819"/>
                <a:gd name="connsiteX71" fmla="*/ 3624619 w 6624155"/>
                <a:gd name="connsiteY71" fmla="*/ 6659195 h 6725819"/>
                <a:gd name="connsiteX72" fmla="*/ 3816617 w 6624155"/>
                <a:gd name="connsiteY72" fmla="*/ 6607024 h 6725819"/>
                <a:gd name="connsiteX73" fmla="*/ 4015600 w 6624155"/>
                <a:gd name="connsiteY73" fmla="*/ 6601296 h 6725819"/>
                <a:gd name="connsiteX74" fmla="*/ 4226282 w 6624155"/>
                <a:gd name="connsiteY74" fmla="*/ 6543956 h 6725819"/>
                <a:gd name="connsiteX75" fmla="*/ 4440263 w 6624155"/>
                <a:gd name="connsiteY75" fmla="*/ 6479008 h 6725819"/>
                <a:gd name="connsiteX76" fmla="*/ 4611891 w 6624155"/>
                <a:gd name="connsiteY76" fmla="*/ 6378043 h 6725819"/>
                <a:gd name="connsiteX77" fmla="*/ 4802239 w 6624155"/>
                <a:gd name="connsiteY77" fmla="*/ 6320118 h 6725819"/>
                <a:gd name="connsiteX78" fmla="*/ 4973917 w 6624155"/>
                <a:gd name="connsiteY78" fmla="*/ 6219103 h 6725819"/>
                <a:gd name="connsiteX79" fmla="*/ 5197869 w 6624155"/>
                <a:gd name="connsiteY79" fmla="*/ 6150433 h 6725819"/>
                <a:gd name="connsiteX80" fmla="*/ 5344986 w 6624155"/>
                <a:gd name="connsiteY80" fmla="*/ 5967986 h 6725819"/>
                <a:gd name="connsiteX81" fmla="*/ 5502632 w 6624155"/>
                <a:gd name="connsiteY81" fmla="*/ 5846154 h 6725819"/>
                <a:gd name="connsiteX82" fmla="*/ 5627230 w 6624155"/>
                <a:gd name="connsiteY82" fmla="*/ 5690935 h 6725819"/>
                <a:gd name="connsiteX83" fmla="*/ 5784736 w 6624155"/>
                <a:gd name="connsiteY83" fmla="*/ 5569218 h 6725819"/>
                <a:gd name="connsiteX84" fmla="*/ 5921338 w 6624155"/>
                <a:gd name="connsiteY84" fmla="*/ 5398873 h 6725819"/>
                <a:gd name="connsiteX85" fmla="*/ 6056186 w 6624155"/>
                <a:gd name="connsiteY85" fmla="*/ 5220743 h 6725819"/>
                <a:gd name="connsiteX86" fmla="*/ 6135713 w 6624155"/>
                <a:gd name="connsiteY86" fmla="*/ 5038218 h 6725819"/>
                <a:gd name="connsiteX87" fmla="*/ 6255741 w 6624155"/>
                <a:gd name="connsiteY87" fmla="*/ 4879456 h 6725819"/>
                <a:gd name="connsiteX88" fmla="*/ 6335307 w 6624155"/>
                <a:gd name="connsiteY88" fmla="*/ 4696830 h 6725819"/>
                <a:gd name="connsiteX89" fmla="*/ 6476162 w 6624155"/>
                <a:gd name="connsiteY89" fmla="*/ 4509657 h 6725819"/>
                <a:gd name="connsiteX90" fmla="*/ 6488010 w 6624155"/>
                <a:gd name="connsiteY90" fmla="*/ 4275571 h 6725819"/>
                <a:gd name="connsiteX91" fmla="*/ 6543979 w 6624155"/>
                <a:gd name="connsiteY91" fmla="*/ 4084283 h 6725819"/>
                <a:gd name="connsiteX92" fmla="*/ 6553582 w 6624155"/>
                <a:gd name="connsiteY92" fmla="*/ 3885592 h 6725819"/>
                <a:gd name="connsiteX93" fmla="*/ 6609499 w 6624155"/>
                <a:gd name="connsiteY93" fmla="*/ 3694546 h 6725819"/>
                <a:gd name="connsiteX94" fmla="*/ 6619939 w 6624155"/>
                <a:gd name="connsiteY94" fmla="*/ 3476474 h 6725819"/>
                <a:gd name="connsiteX95" fmla="*/ 6624156 w 6624155"/>
                <a:gd name="connsiteY95" fmla="*/ 3252891 h 6725819"/>
                <a:gd name="connsiteX96" fmla="*/ 6581039 w 6624155"/>
                <a:gd name="connsiteY96" fmla="*/ 3058466 h 6725819"/>
                <a:gd name="connsiteX97" fmla="*/ 6584659 w 6624155"/>
                <a:gd name="connsiteY97" fmla="*/ 2859521 h 6725819"/>
                <a:gd name="connsiteX98" fmla="*/ 6541516 w 6624155"/>
                <a:gd name="connsiteY98" fmla="*/ 2665045 h 6725819"/>
                <a:gd name="connsiteX99" fmla="*/ 6545250 w 6624155"/>
                <a:gd name="connsiteY99" fmla="*/ 2431010 h 6725819"/>
                <a:gd name="connsiteX100" fmla="*/ 6417615 w 6624155"/>
                <a:gd name="connsiteY100" fmla="*/ 2234744 h 6725819"/>
                <a:gd name="connsiteX101" fmla="*/ 6268111 w 6624155"/>
                <a:gd name="connsiteY101" fmla="*/ 3462276 h 6725819"/>
                <a:gd name="connsiteX102" fmla="*/ 6259792 w 6624155"/>
                <a:gd name="connsiteY102" fmla="*/ 3635846 h 6725819"/>
                <a:gd name="connsiteX103" fmla="*/ 6203887 w 6624155"/>
                <a:gd name="connsiteY103" fmla="*/ 3826816 h 6725819"/>
                <a:gd name="connsiteX104" fmla="*/ 6194286 w 6624155"/>
                <a:gd name="connsiteY104" fmla="*/ 4025546 h 6725819"/>
                <a:gd name="connsiteX105" fmla="*/ 6138432 w 6624155"/>
                <a:gd name="connsiteY105" fmla="*/ 4216414 h 6725819"/>
                <a:gd name="connsiteX106" fmla="*/ 6129947 w 6624155"/>
                <a:gd name="connsiteY106" fmla="*/ 4384118 h 6725819"/>
                <a:gd name="connsiteX107" fmla="*/ 6029046 w 6624155"/>
                <a:gd name="connsiteY107" fmla="*/ 4518204 h 6725819"/>
                <a:gd name="connsiteX108" fmla="*/ 5949632 w 6624155"/>
                <a:gd name="connsiteY108" fmla="*/ 4700475 h 6725819"/>
                <a:gd name="connsiteX109" fmla="*/ 5829604 w 6624155"/>
                <a:gd name="connsiteY109" fmla="*/ 4859250 h 6725819"/>
                <a:gd name="connsiteX110" fmla="*/ 5750116 w 6624155"/>
                <a:gd name="connsiteY110" fmla="*/ 5041698 h 6725819"/>
                <a:gd name="connsiteX111" fmla="*/ 5645074 w 6624155"/>
                <a:gd name="connsiteY111" fmla="*/ 5180548 h 6725819"/>
                <a:gd name="connsiteX112" fmla="*/ 5536261 w 6624155"/>
                <a:gd name="connsiteY112" fmla="*/ 5316234 h 6725819"/>
                <a:gd name="connsiteX113" fmla="*/ 5378832 w 6624155"/>
                <a:gd name="connsiteY113" fmla="*/ 5437888 h 6725819"/>
                <a:gd name="connsiteX114" fmla="*/ 5254231 w 6624155"/>
                <a:gd name="connsiteY114" fmla="*/ 5593107 h 6725819"/>
                <a:gd name="connsiteX115" fmla="*/ 5096892 w 6624155"/>
                <a:gd name="connsiteY115" fmla="*/ 5714696 h 6725819"/>
                <a:gd name="connsiteX116" fmla="*/ 4991494 w 6624155"/>
                <a:gd name="connsiteY116" fmla="*/ 5845418 h 6725819"/>
                <a:gd name="connsiteX117" fmla="*/ 4831067 w 6624155"/>
                <a:gd name="connsiteY117" fmla="*/ 5894605 h 6725819"/>
                <a:gd name="connsiteX118" fmla="*/ 4659707 w 6624155"/>
                <a:gd name="connsiteY118" fmla="*/ 5995443 h 6725819"/>
                <a:gd name="connsiteX119" fmla="*/ 4469383 w 6624155"/>
                <a:gd name="connsiteY119" fmla="*/ 6053355 h 6725819"/>
                <a:gd name="connsiteX120" fmla="*/ 4297820 w 6624155"/>
                <a:gd name="connsiteY120" fmla="*/ 6154282 h 6725819"/>
                <a:gd name="connsiteX121" fmla="*/ 4131323 w 6624155"/>
                <a:gd name="connsiteY121" fmla="*/ 6204891 h 6725819"/>
                <a:gd name="connsiteX122" fmla="*/ 3963581 w 6624155"/>
                <a:gd name="connsiteY122" fmla="*/ 6250523 h 6725819"/>
                <a:gd name="connsiteX123" fmla="*/ 3764674 w 6624155"/>
                <a:gd name="connsiteY123" fmla="*/ 6256237 h 6725819"/>
                <a:gd name="connsiteX124" fmla="*/ 3572663 w 6624155"/>
                <a:gd name="connsiteY124" fmla="*/ 6308409 h 6725819"/>
                <a:gd name="connsiteX125" fmla="*/ 3373869 w 6624155"/>
                <a:gd name="connsiteY125" fmla="*/ 6314137 h 6725819"/>
                <a:gd name="connsiteX126" fmla="*/ 3211513 w 6624155"/>
                <a:gd name="connsiteY126" fmla="*/ 6357850 h 6725819"/>
                <a:gd name="connsiteX127" fmla="*/ 3052572 w 6624155"/>
                <a:gd name="connsiteY127" fmla="*/ 6303494 h 6725819"/>
                <a:gd name="connsiteX128" fmla="*/ 2854655 w 6624155"/>
                <a:gd name="connsiteY128" fmla="*/ 6284596 h 6725819"/>
                <a:gd name="connsiteX129" fmla="*/ 2666479 w 6624155"/>
                <a:gd name="connsiteY129" fmla="*/ 6219788 h 6725819"/>
                <a:gd name="connsiteX130" fmla="*/ 2468372 w 6624155"/>
                <a:gd name="connsiteY130" fmla="*/ 6200865 h 6725819"/>
                <a:gd name="connsiteX131" fmla="*/ 2304059 w 6624155"/>
                <a:gd name="connsiteY131" fmla="*/ 6144198 h 6725819"/>
                <a:gd name="connsiteX132" fmla="*/ 2141804 w 6624155"/>
                <a:gd name="connsiteY132" fmla="*/ 6082476 h 6725819"/>
                <a:gd name="connsiteX133" fmla="*/ 1977631 w 6624155"/>
                <a:gd name="connsiteY133" fmla="*/ 5970068 h 6725819"/>
                <a:gd name="connsiteX134" fmla="*/ 1791640 w 6624155"/>
                <a:gd name="connsiteY134" fmla="*/ 5899215 h 6725819"/>
                <a:gd name="connsiteX135" fmla="*/ 1627569 w 6624155"/>
                <a:gd name="connsiteY135" fmla="*/ 5786883 h 6725819"/>
                <a:gd name="connsiteX136" fmla="*/ 1470533 w 6624155"/>
                <a:gd name="connsiteY136" fmla="*/ 5726672 h 6725819"/>
                <a:gd name="connsiteX137" fmla="*/ 1373797 w 6624155"/>
                <a:gd name="connsiteY137" fmla="*/ 5589208 h 6725819"/>
                <a:gd name="connsiteX138" fmla="*/ 1224763 w 6624155"/>
                <a:gd name="connsiteY138" fmla="*/ 5457636 h 6725819"/>
                <a:gd name="connsiteX139" fmla="*/ 1110590 w 6624155"/>
                <a:gd name="connsiteY139" fmla="*/ 5294619 h 6725819"/>
                <a:gd name="connsiteX140" fmla="*/ 961416 w 6624155"/>
                <a:gd name="connsiteY140" fmla="*/ 5162881 h 6725819"/>
                <a:gd name="connsiteX141" fmla="*/ 861771 w 6624155"/>
                <a:gd name="connsiteY141" fmla="*/ 5020502 h 6725819"/>
                <a:gd name="connsiteX142" fmla="*/ 766725 w 6624155"/>
                <a:gd name="connsiteY142" fmla="*/ 4875201 h 6725819"/>
                <a:gd name="connsiteX143" fmla="*/ 699935 w 6624155"/>
                <a:gd name="connsiteY143" fmla="*/ 4687775 h 6725819"/>
                <a:gd name="connsiteX144" fmla="*/ 591071 w 6624155"/>
                <a:gd name="connsiteY144" fmla="*/ 4521163 h 6725819"/>
                <a:gd name="connsiteX145" fmla="*/ 524332 w 6624155"/>
                <a:gd name="connsiteY145" fmla="*/ 4333851 h 6725819"/>
                <a:gd name="connsiteX146" fmla="*/ 432689 w 6624155"/>
                <a:gd name="connsiteY146" fmla="*/ 4192944 h 6725819"/>
                <a:gd name="connsiteX147" fmla="*/ 435382 w 6624155"/>
                <a:gd name="connsiteY147" fmla="*/ 4024961 h 6725819"/>
                <a:gd name="connsiteX148" fmla="*/ 392316 w 6624155"/>
                <a:gd name="connsiteY148" fmla="*/ 3830855 h 6725819"/>
                <a:gd name="connsiteX149" fmla="*/ 395936 w 6624155"/>
                <a:gd name="connsiteY149" fmla="*/ 3631922 h 6725819"/>
                <a:gd name="connsiteX150" fmla="*/ 352832 w 6624155"/>
                <a:gd name="connsiteY150" fmla="*/ 3437599 h 6725819"/>
                <a:gd name="connsiteX151" fmla="*/ 356057 w 6624155"/>
                <a:gd name="connsiteY151" fmla="*/ 3263634 h 6725819"/>
                <a:gd name="connsiteX152" fmla="*/ 364376 w 6624155"/>
                <a:gd name="connsiteY152" fmla="*/ 3089962 h 6725819"/>
                <a:gd name="connsiteX153" fmla="*/ 420269 w 6624155"/>
                <a:gd name="connsiteY153" fmla="*/ 2899005 h 6725819"/>
                <a:gd name="connsiteX154" fmla="*/ 429870 w 6624155"/>
                <a:gd name="connsiteY154" fmla="*/ 2700288 h 6725819"/>
                <a:gd name="connsiteX155" fmla="*/ 485725 w 6624155"/>
                <a:gd name="connsiteY155" fmla="*/ 2509420 h 6725819"/>
                <a:gd name="connsiteX156" fmla="*/ 494208 w 6624155"/>
                <a:gd name="connsiteY156" fmla="*/ 2341704 h 6725819"/>
                <a:gd name="connsiteX157" fmla="*/ 595123 w 6624155"/>
                <a:gd name="connsiteY157" fmla="*/ 2207604 h 6725819"/>
                <a:gd name="connsiteX158" fmla="*/ 674522 w 6624155"/>
                <a:gd name="connsiteY158" fmla="*/ 2025346 h 6725819"/>
                <a:gd name="connsiteX159" fmla="*/ 794550 w 6624155"/>
                <a:gd name="connsiteY159" fmla="*/ 1866571 h 6725819"/>
                <a:gd name="connsiteX160" fmla="*/ 874040 w 6624155"/>
                <a:gd name="connsiteY160" fmla="*/ 1684110 h 6725819"/>
                <a:gd name="connsiteX161" fmla="*/ 979043 w 6624155"/>
                <a:gd name="connsiteY161" fmla="*/ 1545338 h 6725819"/>
                <a:gd name="connsiteX162" fmla="*/ 1087895 w 6624155"/>
                <a:gd name="connsiteY162" fmla="*/ 1409587 h 6725819"/>
                <a:gd name="connsiteX163" fmla="*/ 1245336 w 6624155"/>
                <a:gd name="connsiteY163" fmla="*/ 1287908 h 6725819"/>
                <a:gd name="connsiteX164" fmla="*/ 1369923 w 6624155"/>
                <a:gd name="connsiteY164" fmla="*/ 1132727 h 6725819"/>
                <a:gd name="connsiteX165" fmla="*/ 1527277 w 6624155"/>
                <a:gd name="connsiteY165" fmla="*/ 1011112 h 6725819"/>
                <a:gd name="connsiteX166" fmla="*/ 1632674 w 6624155"/>
                <a:gd name="connsiteY166" fmla="*/ 880404 h 6725819"/>
                <a:gd name="connsiteX167" fmla="*/ 1793088 w 6624155"/>
                <a:gd name="connsiteY167" fmla="*/ 831204 h 6725819"/>
                <a:gd name="connsiteX168" fmla="*/ 1964462 w 6624155"/>
                <a:gd name="connsiteY168" fmla="*/ 730378 h 6725819"/>
                <a:gd name="connsiteX169" fmla="*/ 2154784 w 6624155"/>
                <a:gd name="connsiteY169" fmla="*/ 672454 h 6725819"/>
                <a:gd name="connsiteX170" fmla="*/ 2326348 w 6624155"/>
                <a:gd name="connsiteY170" fmla="*/ 571540 h 6725819"/>
                <a:gd name="connsiteX171" fmla="*/ 2492832 w 6624155"/>
                <a:gd name="connsiteY171" fmla="*/ 520929 h 6725819"/>
                <a:gd name="connsiteX172" fmla="*/ 2660574 w 6624155"/>
                <a:gd name="connsiteY172" fmla="*/ 475273 h 6725819"/>
                <a:gd name="connsiteX173" fmla="*/ 2859481 w 6624155"/>
                <a:gd name="connsiteY173" fmla="*/ 469571 h 6725819"/>
                <a:gd name="connsiteX174" fmla="*/ 3051493 w 6624155"/>
                <a:gd name="connsiteY174" fmla="*/ 417399 h 6725819"/>
                <a:gd name="connsiteX175" fmla="*/ 3250298 w 6624155"/>
                <a:gd name="connsiteY175" fmla="*/ 411684 h 6725819"/>
                <a:gd name="connsiteX176" fmla="*/ 3412643 w 6624155"/>
                <a:gd name="connsiteY176" fmla="*/ 367958 h 6725819"/>
                <a:gd name="connsiteX177" fmla="*/ 3571596 w 6624155"/>
                <a:gd name="connsiteY177" fmla="*/ 422315 h 6725819"/>
                <a:gd name="connsiteX178" fmla="*/ 3769500 w 6624155"/>
                <a:gd name="connsiteY178" fmla="*/ 441212 h 6725819"/>
                <a:gd name="connsiteX179" fmla="*/ 3957675 w 6624155"/>
                <a:gd name="connsiteY179" fmla="*/ 506033 h 6725819"/>
                <a:gd name="connsiteX180" fmla="*/ 4155796 w 6624155"/>
                <a:gd name="connsiteY180" fmla="*/ 524969 h 6725819"/>
                <a:gd name="connsiteX181" fmla="*/ 4319994 w 6624155"/>
                <a:gd name="connsiteY181" fmla="*/ 581585 h 6725819"/>
                <a:gd name="connsiteX182" fmla="*/ 4482364 w 6624155"/>
                <a:gd name="connsiteY182" fmla="*/ 643345 h 6725819"/>
                <a:gd name="connsiteX183" fmla="*/ 4646537 w 6624155"/>
                <a:gd name="connsiteY183" fmla="*/ 755753 h 6725819"/>
                <a:gd name="connsiteX184" fmla="*/ 4832527 w 6624155"/>
                <a:gd name="connsiteY184" fmla="*/ 826594 h 6725819"/>
                <a:gd name="connsiteX185" fmla="*/ 4996929 w 6624155"/>
                <a:gd name="connsiteY185" fmla="*/ 939102 h 6725819"/>
                <a:gd name="connsiteX186" fmla="*/ 5153635 w 6624155"/>
                <a:gd name="connsiteY186" fmla="*/ 999161 h 6725819"/>
                <a:gd name="connsiteX187" fmla="*/ 5250345 w 6624155"/>
                <a:gd name="connsiteY187" fmla="*/ 1136600 h 6725819"/>
                <a:gd name="connsiteX188" fmla="*/ 5399392 w 6624155"/>
                <a:gd name="connsiteY188" fmla="*/ 1268210 h 6725819"/>
                <a:gd name="connsiteX189" fmla="*/ 5513578 w 6624155"/>
                <a:gd name="connsiteY189" fmla="*/ 1431241 h 6725819"/>
                <a:gd name="connsiteX190" fmla="*/ 5662752 w 6624155"/>
                <a:gd name="connsiteY190" fmla="*/ 1562926 h 6725819"/>
                <a:gd name="connsiteX191" fmla="*/ 5762396 w 6624155"/>
                <a:gd name="connsiteY191" fmla="*/ 1705319 h 6725819"/>
                <a:gd name="connsiteX192" fmla="*/ 5857430 w 6624155"/>
                <a:gd name="connsiteY192" fmla="*/ 1850607 h 6725819"/>
                <a:gd name="connsiteX193" fmla="*/ 5924232 w 6624155"/>
                <a:gd name="connsiteY193" fmla="*/ 2038034 h 6725819"/>
                <a:gd name="connsiteX194" fmla="*/ 6033085 w 6624155"/>
                <a:gd name="connsiteY194" fmla="*/ 2204645 h 6725819"/>
                <a:gd name="connsiteX195" fmla="*/ 6099836 w 6624155"/>
                <a:gd name="connsiteY195" fmla="*/ 2391983 h 6725819"/>
                <a:gd name="connsiteX196" fmla="*/ 6191466 w 6624155"/>
                <a:gd name="connsiteY196" fmla="*/ 2532877 h 6725819"/>
                <a:gd name="connsiteX197" fmla="*/ 6188773 w 6624155"/>
                <a:gd name="connsiteY197" fmla="*/ 2700859 h 6725819"/>
                <a:gd name="connsiteX198" fmla="*/ 6231852 w 6624155"/>
                <a:gd name="connsiteY198" fmla="*/ 2894941 h 6725819"/>
                <a:gd name="connsiteX199" fmla="*/ 6228220 w 6624155"/>
                <a:gd name="connsiteY199" fmla="*/ 3093873 h 6725819"/>
                <a:gd name="connsiteX200" fmla="*/ 6271323 w 6624155"/>
                <a:gd name="connsiteY200" fmla="*/ 3288234 h 6725819"/>
                <a:gd name="connsiteX201" fmla="*/ 6268111 w 6624155"/>
                <a:gd name="connsiteY201" fmla="*/ 3462276 h 672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624155" h="6725819">
                  <a:moveTo>
                    <a:pt x="6417615" y="2234744"/>
                  </a:moveTo>
                  <a:lnTo>
                    <a:pt x="6350724" y="2047063"/>
                  </a:lnTo>
                  <a:lnTo>
                    <a:pt x="6241872" y="1880465"/>
                  </a:lnTo>
                  <a:lnTo>
                    <a:pt x="6175045" y="1692936"/>
                  </a:lnTo>
                  <a:lnTo>
                    <a:pt x="6055550" y="1510260"/>
                  </a:lnTo>
                  <a:lnTo>
                    <a:pt x="5927217" y="1326719"/>
                  </a:lnTo>
                  <a:lnTo>
                    <a:pt x="5777979" y="1194944"/>
                  </a:lnTo>
                  <a:lnTo>
                    <a:pt x="5663806" y="1031953"/>
                  </a:lnTo>
                  <a:lnTo>
                    <a:pt x="5514479" y="900088"/>
                  </a:lnTo>
                  <a:lnTo>
                    <a:pt x="5379847" y="708750"/>
                  </a:lnTo>
                  <a:lnTo>
                    <a:pt x="5161598" y="625121"/>
                  </a:lnTo>
                  <a:lnTo>
                    <a:pt x="4996917" y="512434"/>
                  </a:lnTo>
                  <a:lnTo>
                    <a:pt x="4810962" y="441580"/>
                  </a:lnTo>
                  <a:lnTo>
                    <a:pt x="4646715" y="329134"/>
                  </a:lnTo>
                  <a:lnTo>
                    <a:pt x="4442662" y="251512"/>
                  </a:lnTo>
                  <a:lnTo>
                    <a:pt x="4230979" y="178436"/>
                  </a:lnTo>
                  <a:lnTo>
                    <a:pt x="4032808" y="159488"/>
                  </a:lnTo>
                  <a:lnTo>
                    <a:pt x="3844621" y="94679"/>
                  </a:lnTo>
                  <a:lnTo>
                    <a:pt x="3646336" y="75744"/>
                  </a:lnTo>
                  <a:lnTo>
                    <a:pt x="3424898" y="0"/>
                  </a:lnTo>
                  <a:lnTo>
                    <a:pt x="3198749" y="60897"/>
                  </a:lnTo>
                  <a:lnTo>
                    <a:pt x="2999537" y="66613"/>
                  </a:lnTo>
                  <a:lnTo>
                    <a:pt x="2807526" y="118796"/>
                  </a:lnTo>
                  <a:lnTo>
                    <a:pt x="2608555" y="124512"/>
                  </a:lnTo>
                  <a:lnTo>
                    <a:pt x="2397875" y="181852"/>
                  </a:lnTo>
                  <a:lnTo>
                    <a:pt x="2183879" y="246813"/>
                  </a:lnTo>
                  <a:lnTo>
                    <a:pt x="2012277" y="347778"/>
                  </a:lnTo>
                  <a:lnTo>
                    <a:pt x="1821929" y="405690"/>
                  </a:lnTo>
                  <a:lnTo>
                    <a:pt x="1650250" y="506719"/>
                  </a:lnTo>
                  <a:lnTo>
                    <a:pt x="1426287" y="575375"/>
                  </a:lnTo>
                  <a:lnTo>
                    <a:pt x="1279169" y="757848"/>
                  </a:lnTo>
                  <a:lnTo>
                    <a:pt x="1121525" y="879666"/>
                  </a:lnTo>
                  <a:lnTo>
                    <a:pt x="996924" y="1034899"/>
                  </a:lnTo>
                  <a:lnTo>
                    <a:pt x="839419" y="1156629"/>
                  </a:lnTo>
                  <a:lnTo>
                    <a:pt x="702831" y="1326948"/>
                  </a:lnTo>
                  <a:lnTo>
                    <a:pt x="567970" y="1505078"/>
                  </a:lnTo>
                  <a:lnTo>
                    <a:pt x="488442" y="1687602"/>
                  </a:lnTo>
                  <a:lnTo>
                    <a:pt x="368427" y="1846366"/>
                  </a:lnTo>
                  <a:lnTo>
                    <a:pt x="288861" y="2028979"/>
                  </a:lnTo>
                  <a:lnTo>
                    <a:pt x="148006" y="2216138"/>
                  </a:lnTo>
                  <a:lnTo>
                    <a:pt x="136144" y="2450251"/>
                  </a:lnTo>
                  <a:lnTo>
                    <a:pt x="80176" y="2641513"/>
                  </a:lnTo>
                  <a:lnTo>
                    <a:pt x="70574" y="2840242"/>
                  </a:lnTo>
                  <a:lnTo>
                    <a:pt x="14669" y="3031262"/>
                  </a:lnTo>
                  <a:lnTo>
                    <a:pt x="4229" y="3249347"/>
                  </a:lnTo>
                  <a:lnTo>
                    <a:pt x="0" y="3472956"/>
                  </a:lnTo>
                  <a:lnTo>
                    <a:pt x="43129" y="3667355"/>
                  </a:lnTo>
                  <a:lnTo>
                    <a:pt x="39510" y="3866287"/>
                  </a:lnTo>
                  <a:lnTo>
                    <a:pt x="82639" y="4060750"/>
                  </a:lnTo>
                  <a:lnTo>
                    <a:pt x="78905" y="4294811"/>
                  </a:lnTo>
                  <a:lnTo>
                    <a:pt x="206553" y="4491090"/>
                  </a:lnTo>
                  <a:lnTo>
                    <a:pt x="273431" y="4678745"/>
                  </a:lnTo>
                  <a:lnTo>
                    <a:pt x="382283" y="4845356"/>
                  </a:lnTo>
                  <a:lnTo>
                    <a:pt x="449111" y="5032871"/>
                  </a:lnTo>
                  <a:lnTo>
                    <a:pt x="568617" y="5215561"/>
                  </a:lnTo>
                  <a:lnTo>
                    <a:pt x="696938" y="5399102"/>
                  </a:lnTo>
                  <a:lnTo>
                    <a:pt x="846189" y="5530877"/>
                  </a:lnTo>
                  <a:lnTo>
                    <a:pt x="960362" y="5693907"/>
                  </a:lnTo>
                  <a:lnTo>
                    <a:pt x="1109675" y="5825733"/>
                  </a:lnTo>
                  <a:lnTo>
                    <a:pt x="1244295" y="6017045"/>
                  </a:lnTo>
                  <a:lnTo>
                    <a:pt x="1462824" y="6100827"/>
                  </a:lnTo>
                  <a:lnTo>
                    <a:pt x="1627213" y="6213374"/>
                  </a:lnTo>
                  <a:lnTo>
                    <a:pt x="1813205" y="6284228"/>
                  </a:lnTo>
                  <a:lnTo>
                    <a:pt x="1977441" y="6396673"/>
                  </a:lnTo>
                  <a:lnTo>
                    <a:pt x="2181505" y="6474296"/>
                  </a:lnTo>
                  <a:lnTo>
                    <a:pt x="2393188" y="6547410"/>
                  </a:lnTo>
                  <a:lnTo>
                    <a:pt x="2591371" y="6566320"/>
                  </a:lnTo>
                  <a:lnTo>
                    <a:pt x="2779535" y="6631128"/>
                  </a:lnTo>
                  <a:lnTo>
                    <a:pt x="2977833" y="6650077"/>
                  </a:lnTo>
                  <a:lnTo>
                    <a:pt x="3199270" y="6725820"/>
                  </a:lnTo>
                  <a:lnTo>
                    <a:pt x="3425407" y="6664923"/>
                  </a:lnTo>
                  <a:lnTo>
                    <a:pt x="3624619" y="6659195"/>
                  </a:lnTo>
                  <a:lnTo>
                    <a:pt x="3816617" y="6607024"/>
                  </a:lnTo>
                  <a:lnTo>
                    <a:pt x="4015600" y="6601296"/>
                  </a:lnTo>
                  <a:lnTo>
                    <a:pt x="4226282" y="6543956"/>
                  </a:lnTo>
                  <a:lnTo>
                    <a:pt x="4440263" y="6479008"/>
                  </a:lnTo>
                  <a:lnTo>
                    <a:pt x="4611891" y="6378043"/>
                  </a:lnTo>
                  <a:lnTo>
                    <a:pt x="4802239" y="6320118"/>
                  </a:lnTo>
                  <a:lnTo>
                    <a:pt x="4973917" y="6219103"/>
                  </a:lnTo>
                  <a:lnTo>
                    <a:pt x="5197869" y="6150433"/>
                  </a:lnTo>
                  <a:lnTo>
                    <a:pt x="5344986" y="5967986"/>
                  </a:lnTo>
                  <a:lnTo>
                    <a:pt x="5502632" y="5846154"/>
                  </a:lnTo>
                  <a:lnTo>
                    <a:pt x="5627230" y="5690935"/>
                  </a:lnTo>
                  <a:lnTo>
                    <a:pt x="5784736" y="5569218"/>
                  </a:lnTo>
                  <a:lnTo>
                    <a:pt x="5921338" y="5398873"/>
                  </a:lnTo>
                  <a:lnTo>
                    <a:pt x="6056186" y="5220743"/>
                  </a:lnTo>
                  <a:lnTo>
                    <a:pt x="6135713" y="5038218"/>
                  </a:lnTo>
                  <a:lnTo>
                    <a:pt x="6255741" y="4879456"/>
                  </a:lnTo>
                  <a:lnTo>
                    <a:pt x="6335307" y="4696830"/>
                  </a:lnTo>
                  <a:lnTo>
                    <a:pt x="6476162" y="4509657"/>
                  </a:lnTo>
                  <a:lnTo>
                    <a:pt x="6488010" y="4275571"/>
                  </a:lnTo>
                  <a:lnTo>
                    <a:pt x="6543979" y="4084283"/>
                  </a:lnTo>
                  <a:lnTo>
                    <a:pt x="6553582" y="3885592"/>
                  </a:lnTo>
                  <a:lnTo>
                    <a:pt x="6609499" y="3694546"/>
                  </a:lnTo>
                  <a:lnTo>
                    <a:pt x="6619939" y="3476474"/>
                  </a:lnTo>
                  <a:lnTo>
                    <a:pt x="6624156" y="3252891"/>
                  </a:lnTo>
                  <a:lnTo>
                    <a:pt x="6581039" y="3058466"/>
                  </a:lnTo>
                  <a:lnTo>
                    <a:pt x="6584659" y="2859521"/>
                  </a:lnTo>
                  <a:lnTo>
                    <a:pt x="6541516" y="2665045"/>
                  </a:lnTo>
                  <a:lnTo>
                    <a:pt x="6545250" y="2431010"/>
                  </a:lnTo>
                  <a:lnTo>
                    <a:pt x="6417615" y="2234744"/>
                  </a:lnTo>
                  <a:close/>
                  <a:moveTo>
                    <a:pt x="6268111" y="3462276"/>
                  </a:moveTo>
                  <a:lnTo>
                    <a:pt x="6259792" y="3635846"/>
                  </a:lnTo>
                  <a:lnTo>
                    <a:pt x="6203887" y="3826816"/>
                  </a:lnTo>
                  <a:lnTo>
                    <a:pt x="6194286" y="4025546"/>
                  </a:lnTo>
                  <a:lnTo>
                    <a:pt x="6138432" y="4216414"/>
                  </a:lnTo>
                  <a:lnTo>
                    <a:pt x="6129947" y="4384118"/>
                  </a:lnTo>
                  <a:lnTo>
                    <a:pt x="6029046" y="4518204"/>
                  </a:lnTo>
                  <a:lnTo>
                    <a:pt x="5949632" y="4700475"/>
                  </a:lnTo>
                  <a:lnTo>
                    <a:pt x="5829604" y="4859250"/>
                  </a:lnTo>
                  <a:lnTo>
                    <a:pt x="5750116" y="5041698"/>
                  </a:lnTo>
                  <a:lnTo>
                    <a:pt x="5645074" y="5180548"/>
                  </a:lnTo>
                  <a:lnTo>
                    <a:pt x="5536261" y="5316234"/>
                  </a:lnTo>
                  <a:lnTo>
                    <a:pt x="5378832" y="5437888"/>
                  </a:lnTo>
                  <a:lnTo>
                    <a:pt x="5254231" y="5593107"/>
                  </a:lnTo>
                  <a:lnTo>
                    <a:pt x="5096892" y="5714696"/>
                  </a:lnTo>
                  <a:lnTo>
                    <a:pt x="4991494" y="5845418"/>
                  </a:lnTo>
                  <a:lnTo>
                    <a:pt x="4831067" y="5894605"/>
                  </a:lnTo>
                  <a:lnTo>
                    <a:pt x="4659707" y="5995443"/>
                  </a:lnTo>
                  <a:lnTo>
                    <a:pt x="4469383" y="6053355"/>
                  </a:lnTo>
                  <a:lnTo>
                    <a:pt x="4297820" y="6154282"/>
                  </a:lnTo>
                  <a:lnTo>
                    <a:pt x="4131323" y="6204891"/>
                  </a:lnTo>
                  <a:lnTo>
                    <a:pt x="3963581" y="6250523"/>
                  </a:lnTo>
                  <a:lnTo>
                    <a:pt x="3764674" y="6256237"/>
                  </a:lnTo>
                  <a:lnTo>
                    <a:pt x="3572663" y="6308409"/>
                  </a:lnTo>
                  <a:lnTo>
                    <a:pt x="3373869" y="6314137"/>
                  </a:lnTo>
                  <a:lnTo>
                    <a:pt x="3211513" y="6357850"/>
                  </a:lnTo>
                  <a:lnTo>
                    <a:pt x="3052572" y="6303494"/>
                  </a:lnTo>
                  <a:lnTo>
                    <a:pt x="2854655" y="6284596"/>
                  </a:lnTo>
                  <a:lnTo>
                    <a:pt x="2666479" y="6219788"/>
                  </a:lnTo>
                  <a:lnTo>
                    <a:pt x="2468372" y="6200865"/>
                  </a:lnTo>
                  <a:lnTo>
                    <a:pt x="2304059" y="6144198"/>
                  </a:lnTo>
                  <a:lnTo>
                    <a:pt x="2141804" y="6082476"/>
                  </a:lnTo>
                  <a:lnTo>
                    <a:pt x="1977631" y="5970068"/>
                  </a:lnTo>
                  <a:lnTo>
                    <a:pt x="1791640" y="5899215"/>
                  </a:lnTo>
                  <a:lnTo>
                    <a:pt x="1627569" y="5786883"/>
                  </a:lnTo>
                  <a:lnTo>
                    <a:pt x="1470533" y="5726672"/>
                  </a:lnTo>
                  <a:lnTo>
                    <a:pt x="1373797" y="5589208"/>
                  </a:lnTo>
                  <a:lnTo>
                    <a:pt x="1224763" y="5457636"/>
                  </a:lnTo>
                  <a:lnTo>
                    <a:pt x="1110590" y="5294619"/>
                  </a:lnTo>
                  <a:lnTo>
                    <a:pt x="961416" y="5162881"/>
                  </a:lnTo>
                  <a:lnTo>
                    <a:pt x="861771" y="5020502"/>
                  </a:lnTo>
                  <a:lnTo>
                    <a:pt x="766725" y="4875201"/>
                  </a:lnTo>
                  <a:lnTo>
                    <a:pt x="699935" y="4687775"/>
                  </a:lnTo>
                  <a:lnTo>
                    <a:pt x="591071" y="4521163"/>
                  </a:lnTo>
                  <a:lnTo>
                    <a:pt x="524332" y="4333851"/>
                  </a:lnTo>
                  <a:lnTo>
                    <a:pt x="432689" y="4192944"/>
                  </a:lnTo>
                  <a:lnTo>
                    <a:pt x="435382" y="4024961"/>
                  </a:lnTo>
                  <a:lnTo>
                    <a:pt x="392316" y="3830855"/>
                  </a:lnTo>
                  <a:lnTo>
                    <a:pt x="395936" y="3631922"/>
                  </a:lnTo>
                  <a:lnTo>
                    <a:pt x="352832" y="3437599"/>
                  </a:lnTo>
                  <a:lnTo>
                    <a:pt x="356057" y="3263634"/>
                  </a:lnTo>
                  <a:lnTo>
                    <a:pt x="364376" y="3089962"/>
                  </a:lnTo>
                  <a:lnTo>
                    <a:pt x="420269" y="2899005"/>
                  </a:lnTo>
                  <a:lnTo>
                    <a:pt x="429870" y="2700288"/>
                  </a:lnTo>
                  <a:lnTo>
                    <a:pt x="485725" y="2509420"/>
                  </a:lnTo>
                  <a:lnTo>
                    <a:pt x="494208" y="2341704"/>
                  </a:lnTo>
                  <a:lnTo>
                    <a:pt x="595123" y="2207604"/>
                  </a:lnTo>
                  <a:lnTo>
                    <a:pt x="674522" y="2025346"/>
                  </a:lnTo>
                  <a:lnTo>
                    <a:pt x="794550" y="1866571"/>
                  </a:lnTo>
                  <a:lnTo>
                    <a:pt x="874040" y="1684110"/>
                  </a:lnTo>
                  <a:lnTo>
                    <a:pt x="979043" y="1545338"/>
                  </a:lnTo>
                  <a:lnTo>
                    <a:pt x="1087895" y="1409587"/>
                  </a:lnTo>
                  <a:lnTo>
                    <a:pt x="1245336" y="1287908"/>
                  </a:lnTo>
                  <a:lnTo>
                    <a:pt x="1369923" y="1132727"/>
                  </a:lnTo>
                  <a:lnTo>
                    <a:pt x="1527277" y="1011112"/>
                  </a:lnTo>
                  <a:lnTo>
                    <a:pt x="1632674" y="880404"/>
                  </a:lnTo>
                  <a:lnTo>
                    <a:pt x="1793088" y="831204"/>
                  </a:lnTo>
                  <a:lnTo>
                    <a:pt x="1964462" y="730378"/>
                  </a:lnTo>
                  <a:lnTo>
                    <a:pt x="2154784" y="672454"/>
                  </a:lnTo>
                  <a:lnTo>
                    <a:pt x="2326348" y="571540"/>
                  </a:lnTo>
                  <a:lnTo>
                    <a:pt x="2492832" y="520929"/>
                  </a:lnTo>
                  <a:lnTo>
                    <a:pt x="2660574" y="475273"/>
                  </a:lnTo>
                  <a:lnTo>
                    <a:pt x="2859481" y="469571"/>
                  </a:lnTo>
                  <a:lnTo>
                    <a:pt x="3051493" y="417399"/>
                  </a:lnTo>
                  <a:lnTo>
                    <a:pt x="3250298" y="411684"/>
                  </a:lnTo>
                  <a:lnTo>
                    <a:pt x="3412643" y="367958"/>
                  </a:lnTo>
                  <a:lnTo>
                    <a:pt x="3571596" y="422315"/>
                  </a:lnTo>
                  <a:lnTo>
                    <a:pt x="3769500" y="441212"/>
                  </a:lnTo>
                  <a:lnTo>
                    <a:pt x="3957675" y="506033"/>
                  </a:lnTo>
                  <a:lnTo>
                    <a:pt x="4155796" y="524969"/>
                  </a:lnTo>
                  <a:lnTo>
                    <a:pt x="4319994" y="581585"/>
                  </a:lnTo>
                  <a:lnTo>
                    <a:pt x="4482364" y="643345"/>
                  </a:lnTo>
                  <a:lnTo>
                    <a:pt x="4646537" y="755753"/>
                  </a:lnTo>
                  <a:lnTo>
                    <a:pt x="4832527" y="826594"/>
                  </a:lnTo>
                  <a:lnTo>
                    <a:pt x="4996929" y="939102"/>
                  </a:lnTo>
                  <a:lnTo>
                    <a:pt x="5153635" y="999161"/>
                  </a:lnTo>
                  <a:lnTo>
                    <a:pt x="5250345" y="1136600"/>
                  </a:lnTo>
                  <a:lnTo>
                    <a:pt x="5399392" y="1268210"/>
                  </a:lnTo>
                  <a:lnTo>
                    <a:pt x="5513578" y="1431241"/>
                  </a:lnTo>
                  <a:lnTo>
                    <a:pt x="5662752" y="1562926"/>
                  </a:lnTo>
                  <a:lnTo>
                    <a:pt x="5762396" y="1705319"/>
                  </a:lnTo>
                  <a:lnTo>
                    <a:pt x="5857430" y="1850607"/>
                  </a:lnTo>
                  <a:lnTo>
                    <a:pt x="5924232" y="2038034"/>
                  </a:lnTo>
                  <a:lnTo>
                    <a:pt x="6033085" y="2204645"/>
                  </a:lnTo>
                  <a:lnTo>
                    <a:pt x="6099836" y="2391983"/>
                  </a:lnTo>
                  <a:lnTo>
                    <a:pt x="6191466" y="2532877"/>
                  </a:lnTo>
                  <a:lnTo>
                    <a:pt x="6188773" y="2700859"/>
                  </a:lnTo>
                  <a:lnTo>
                    <a:pt x="6231852" y="2894941"/>
                  </a:lnTo>
                  <a:lnTo>
                    <a:pt x="6228220" y="3093873"/>
                  </a:lnTo>
                  <a:lnTo>
                    <a:pt x="6271323" y="3288234"/>
                  </a:lnTo>
                  <a:lnTo>
                    <a:pt x="6268111" y="3462276"/>
                  </a:lnTo>
                  <a:close/>
                </a:path>
              </a:pathLst>
            </a:custGeom>
            <a:grpFill/>
            <a:ln w="1270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A708234-01F0-A7B0-9FB2-AC47EFA2D72C}"/>
                </a:ext>
              </a:extLst>
            </p:cNvPr>
            <p:cNvSpPr/>
            <p:nvPr/>
          </p:nvSpPr>
          <p:spPr>
            <a:xfrm>
              <a:off x="4201929" y="1628169"/>
              <a:ext cx="3540658" cy="3592576"/>
            </a:xfrm>
            <a:custGeom>
              <a:avLst/>
              <a:gdLst>
                <a:gd name="connsiteX0" fmla="*/ 3299524 w 3540658"/>
                <a:gd name="connsiteY0" fmla="*/ 888594 h 3592576"/>
                <a:gd name="connsiteX1" fmla="*/ 2961094 w 3540658"/>
                <a:gd name="connsiteY1" fmla="*/ 441261 h 3592576"/>
                <a:gd name="connsiteX2" fmla="*/ 2473973 w 3540658"/>
                <a:gd name="connsiteY2" fmla="*/ 163119 h 3592576"/>
                <a:gd name="connsiteX3" fmla="*/ 1937195 w 3540658"/>
                <a:gd name="connsiteY3" fmla="*/ 0 h 3592576"/>
                <a:gd name="connsiteX4" fmla="*/ 1379716 w 3540658"/>
                <a:gd name="connsiteY4" fmla="*/ 61773 h 3592576"/>
                <a:gd name="connsiteX5" fmla="*/ 849313 w 3540658"/>
                <a:gd name="connsiteY5" fmla="*/ 244678 h 3592576"/>
                <a:gd name="connsiteX6" fmla="*/ 434873 w 3540658"/>
                <a:gd name="connsiteY6" fmla="*/ 622719 h 3592576"/>
                <a:gd name="connsiteX7" fmla="*/ 113221 w 3540658"/>
                <a:gd name="connsiteY7" fmla="*/ 1082319 h 3592576"/>
                <a:gd name="connsiteX8" fmla="*/ 0 w 3540658"/>
                <a:gd name="connsiteY8" fmla="*/ 1631823 h 3592576"/>
                <a:gd name="connsiteX9" fmla="*/ 10389 w 3540658"/>
                <a:gd name="connsiteY9" fmla="*/ 2192604 h 3592576"/>
                <a:gd name="connsiteX10" fmla="*/ 241148 w 3540658"/>
                <a:gd name="connsiteY10" fmla="*/ 2703970 h 3592576"/>
                <a:gd name="connsiteX11" fmla="*/ 579565 w 3540658"/>
                <a:gd name="connsiteY11" fmla="*/ 3151315 h 3592576"/>
                <a:gd name="connsiteX12" fmla="*/ 1066686 w 3540658"/>
                <a:gd name="connsiteY12" fmla="*/ 3429445 h 3592576"/>
                <a:gd name="connsiteX13" fmla="*/ 1603463 w 3540658"/>
                <a:gd name="connsiteY13" fmla="*/ 3592576 h 3592576"/>
                <a:gd name="connsiteX14" fmla="*/ 2160943 w 3540658"/>
                <a:gd name="connsiteY14" fmla="*/ 3530791 h 3592576"/>
                <a:gd name="connsiteX15" fmla="*/ 2691346 w 3540658"/>
                <a:gd name="connsiteY15" fmla="*/ 3347911 h 3592576"/>
                <a:gd name="connsiteX16" fmla="*/ 3105784 w 3540658"/>
                <a:gd name="connsiteY16" fmla="*/ 2969844 h 3592576"/>
                <a:gd name="connsiteX17" fmla="*/ 3427439 w 3540658"/>
                <a:gd name="connsiteY17" fmla="*/ 2510244 h 3592576"/>
                <a:gd name="connsiteX18" fmla="*/ 3540658 w 3540658"/>
                <a:gd name="connsiteY18" fmla="*/ 1960766 h 3592576"/>
                <a:gd name="connsiteX19" fmla="*/ 3530270 w 3540658"/>
                <a:gd name="connsiteY19" fmla="*/ 1399984 h 3592576"/>
                <a:gd name="connsiteX20" fmla="*/ 3299524 w 3540658"/>
                <a:gd name="connsiteY20" fmla="*/ 888594 h 3592576"/>
                <a:gd name="connsiteX21" fmla="*/ 3097251 w 3540658"/>
                <a:gd name="connsiteY21" fmla="*/ 2367928 h 3592576"/>
                <a:gd name="connsiteX22" fmla="*/ 2839656 w 3540658"/>
                <a:gd name="connsiteY22" fmla="*/ 2735999 h 3592576"/>
                <a:gd name="connsiteX23" fmla="*/ 2507780 w 3540658"/>
                <a:gd name="connsiteY23" fmla="*/ 3038755 h 3592576"/>
                <a:gd name="connsiteX24" fmla="*/ 2083208 w 3540658"/>
                <a:gd name="connsiteY24" fmla="*/ 3185148 h 3592576"/>
                <a:gd name="connsiteX25" fmla="*/ 1636612 w 3540658"/>
                <a:gd name="connsiteY25" fmla="*/ 3234639 h 3592576"/>
                <a:gd name="connsiteX26" fmla="*/ 1206932 w 3540658"/>
                <a:gd name="connsiteY26" fmla="*/ 3104058 h 3592576"/>
                <a:gd name="connsiteX27" fmla="*/ 816839 w 3540658"/>
                <a:gd name="connsiteY27" fmla="*/ 2881313 h 3592576"/>
                <a:gd name="connsiteX28" fmla="*/ 545821 w 3540658"/>
                <a:gd name="connsiteY28" fmla="*/ 2523084 h 3592576"/>
                <a:gd name="connsiteX29" fmla="*/ 361087 w 3540658"/>
                <a:gd name="connsiteY29" fmla="*/ 2113738 h 3592576"/>
                <a:gd name="connsiteX30" fmla="*/ 352781 w 3540658"/>
                <a:gd name="connsiteY30" fmla="*/ 1664500 h 3592576"/>
                <a:gd name="connsiteX31" fmla="*/ 443408 w 3540658"/>
                <a:gd name="connsiteY31" fmla="*/ 1224636 h 3592576"/>
                <a:gd name="connsiteX32" fmla="*/ 701002 w 3540658"/>
                <a:gd name="connsiteY32" fmla="*/ 856564 h 3592576"/>
                <a:gd name="connsiteX33" fmla="*/ 1032879 w 3540658"/>
                <a:gd name="connsiteY33" fmla="*/ 553834 h 3592576"/>
                <a:gd name="connsiteX34" fmla="*/ 1457452 w 3540658"/>
                <a:gd name="connsiteY34" fmla="*/ 407416 h 3592576"/>
                <a:gd name="connsiteX35" fmla="*/ 1904047 w 3540658"/>
                <a:gd name="connsiteY35" fmla="*/ 357937 h 3592576"/>
                <a:gd name="connsiteX36" fmla="*/ 2333740 w 3540658"/>
                <a:gd name="connsiteY36" fmla="*/ 488531 h 3592576"/>
                <a:gd name="connsiteX37" fmla="*/ 2723832 w 3540658"/>
                <a:gd name="connsiteY37" fmla="*/ 711276 h 3592576"/>
                <a:gd name="connsiteX38" fmla="*/ 2994839 w 3540658"/>
                <a:gd name="connsiteY38" fmla="*/ 1069480 h 3592576"/>
                <a:gd name="connsiteX39" fmla="*/ 3179560 w 3540658"/>
                <a:gd name="connsiteY39" fmla="*/ 1478852 h 3592576"/>
                <a:gd name="connsiteX40" fmla="*/ 3187878 w 3540658"/>
                <a:gd name="connsiteY40" fmla="*/ 1928089 h 3592576"/>
                <a:gd name="connsiteX41" fmla="*/ 3097251 w 3540658"/>
                <a:gd name="connsiteY41" fmla="*/ 2367928 h 359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40658" h="3592576">
                  <a:moveTo>
                    <a:pt x="3299524" y="888594"/>
                  </a:moveTo>
                  <a:lnTo>
                    <a:pt x="2961094" y="441261"/>
                  </a:lnTo>
                  <a:lnTo>
                    <a:pt x="2473973" y="163119"/>
                  </a:lnTo>
                  <a:lnTo>
                    <a:pt x="1937195" y="0"/>
                  </a:lnTo>
                  <a:lnTo>
                    <a:pt x="1379716" y="61773"/>
                  </a:lnTo>
                  <a:lnTo>
                    <a:pt x="849313" y="244678"/>
                  </a:lnTo>
                  <a:lnTo>
                    <a:pt x="434873" y="622719"/>
                  </a:lnTo>
                  <a:lnTo>
                    <a:pt x="113221" y="1082319"/>
                  </a:lnTo>
                  <a:lnTo>
                    <a:pt x="0" y="1631823"/>
                  </a:lnTo>
                  <a:lnTo>
                    <a:pt x="10389" y="2192604"/>
                  </a:lnTo>
                  <a:lnTo>
                    <a:pt x="241148" y="2703970"/>
                  </a:lnTo>
                  <a:lnTo>
                    <a:pt x="579565" y="3151315"/>
                  </a:lnTo>
                  <a:lnTo>
                    <a:pt x="1066686" y="3429445"/>
                  </a:lnTo>
                  <a:lnTo>
                    <a:pt x="1603463" y="3592576"/>
                  </a:lnTo>
                  <a:lnTo>
                    <a:pt x="2160943" y="3530791"/>
                  </a:lnTo>
                  <a:lnTo>
                    <a:pt x="2691346" y="3347911"/>
                  </a:lnTo>
                  <a:lnTo>
                    <a:pt x="3105784" y="2969844"/>
                  </a:lnTo>
                  <a:lnTo>
                    <a:pt x="3427439" y="2510244"/>
                  </a:lnTo>
                  <a:lnTo>
                    <a:pt x="3540658" y="1960766"/>
                  </a:lnTo>
                  <a:lnTo>
                    <a:pt x="3530270" y="1399984"/>
                  </a:lnTo>
                  <a:lnTo>
                    <a:pt x="3299524" y="888594"/>
                  </a:lnTo>
                  <a:close/>
                  <a:moveTo>
                    <a:pt x="3097251" y="2367928"/>
                  </a:moveTo>
                  <a:lnTo>
                    <a:pt x="2839656" y="2735999"/>
                  </a:lnTo>
                  <a:lnTo>
                    <a:pt x="2507780" y="3038755"/>
                  </a:lnTo>
                  <a:lnTo>
                    <a:pt x="2083208" y="3185148"/>
                  </a:lnTo>
                  <a:lnTo>
                    <a:pt x="1636612" y="3234639"/>
                  </a:lnTo>
                  <a:lnTo>
                    <a:pt x="1206932" y="3104058"/>
                  </a:lnTo>
                  <a:lnTo>
                    <a:pt x="816839" y="2881313"/>
                  </a:lnTo>
                  <a:lnTo>
                    <a:pt x="545821" y="2523084"/>
                  </a:lnTo>
                  <a:lnTo>
                    <a:pt x="361087" y="2113738"/>
                  </a:lnTo>
                  <a:lnTo>
                    <a:pt x="352781" y="1664500"/>
                  </a:lnTo>
                  <a:lnTo>
                    <a:pt x="443408" y="1224636"/>
                  </a:lnTo>
                  <a:lnTo>
                    <a:pt x="701002" y="856564"/>
                  </a:lnTo>
                  <a:lnTo>
                    <a:pt x="1032879" y="553834"/>
                  </a:lnTo>
                  <a:lnTo>
                    <a:pt x="1457452" y="407416"/>
                  </a:lnTo>
                  <a:lnTo>
                    <a:pt x="1904047" y="357937"/>
                  </a:lnTo>
                  <a:lnTo>
                    <a:pt x="2333740" y="488531"/>
                  </a:lnTo>
                  <a:lnTo>
                    <a:pt x="2723832" y="711276"/>
                  </a:lnTo>
                  <a:lnTo>
                    <a:pt x="2994839" y="1069480"/>
                  </a:lnTo>
                  <a:lnTo>
                    <a:pt x="3179560" y="1478852"/>
                  </a:lnTo>
                  <a:lnTo>
                    <a:pt x="3187878" y="1928089"/>
                  </a:lnTo>
                  <a:lnTo>
                    <a:pt x="3097251" y="2367928"/>
                  </a:lnTo>
                  <a:close/>
                </a:path>
              </a:pathLst>
            </a:custGeom>
            <a:grpFill/>
            <a:ln w="1270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13BF-138C-5BBD-D430-A9C0020E5595}"/>
                </a:ext>
              </a:extLst>
            </p:cNvPr>
            <p:cNvSpPr/>
            <p:nvPr/>
          </p:nvSpPr>
          <p:spPr>
            <a:xfrm>
              <a:off x="317469" y="0"/>
              <a:ext cx="1644412" cy="6858000"/>
            </a:xfrm>
            <a:custGeom>
              <a:avLst/>
              <a:gdLst>
                <a:gd name="connsiteX0" fmla="*/ 0 w 1644412"/>
                <a:gd name="connsiteY0" fmla="*/ 3934160 h 6858000"/>
                <a:gd name="connsiteX1" fmla="*/ 469862 w 1644412"/>
                <a:gd name="connsiteY1" fmla="*/ 5639414 h 6858000"/>
                <a:gd name="connsiteX2" fmla="*/ 1229487 w 1644412"/>
                <a:gd name="connsiteY2" fmla="*/ 6858000 h 6858000"/>
                <a:gd name="connsiteX3" fmla="*/ 1644413 w 1644412"/>
                <a:gd name="connsiteY3" fmla="*/ 6858000 h 6858000"/>
                <a:gd name="connsiteX4" fmla="*/ 795744 w 1644412"/>
                <a:gd name="connsiteY4" fmla="*/ 5496565 h 6858000"/>
                <a:gd name="connsiteX5" fmla="*/ 355549 w 1644412"/>
                <a:gd name="connsiteY5" fmla="*/ 3898981 h 6858000"/>
                <a:gd name="connsiteX6" fmla="*/ 474358 w 1644412"/>
                <a:gd name="connsiteY6" fmla="*/ 2245847 h 6858000"/>
                <a:gd name="connsiteX7" fmla="*/ 1055357 w 1644412"/>
                <a:gd name="connsiteY7" fmla="*/ 693907 h 6858000"/>
                <a:gd name="connsiteX8" fmla="*/ 1640908 w 1644412"/>
                <a:gd name="connsiteY8" fmla="*/ 0 h 6858000"/>
                <a:gd name="connsiteX9" fmla="*/ 1180190 w 1644412"/>
                <a:gd name="connsiteY9" fmla="*/ 0 h 6858000"/>
                <a:gd name="connsiteX10" fmla="*/ 746951 w 1644412"/>
                <a:gd name="connsiteY10" fmla="*/ 513414 h 6858000"/>
                <a:gd name="connsiteX11" fmla="*/ 126797 w 1644412"/>
                <a:gd name="connsiteY11" fmla="*/ 2169965 h 6858000"/>
                <a:gd name="connsiteX12" fmla="*/ 0 w 1644412"/>
                <a:gd name="connsiteY12" fmla="*/ 3934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4412" h="6858000">
                  <a:moveTo>
                    <a:pt x="0" y="3934160"/>
                  </a:moveTo>
                  <a:lnTo>
                    <a:pt x="469862" y="5639414"/>
                  </a:lnTo>
                  <a:lnTo>
                    <a:pt x="1229487" y="6858000"/>
                  </a:lnTo>
                  <a:lnTo>
                    <a:pt x="1644413" y="6858000"/>
                  </a:lnTo>
                  <a:lnTo>
                    <a:pt x="795744" y="5496565"/>
                  </a:lnTo>
                  <a:lnTo>
                    <a:pt x="355549" y="3898981"/>
                  </a:lnTo>
                  <a:lnTo>
                    <a:pt x="474358" y="2245847"/>
                  </a:lnTo>
                  <a:lnTo>
                    <a:pt x="1055357" y="693907"/>
                  </a:lnTo>
                  <a:lnTo>
                    <a:pt x="1640908" y="0"/>
                  </a:lnTo>
                  <a:lnTo>
                    <a:pt x="1180190" y="0"/>
                  </a:lnTo>
                  <a:lnTo>
                    <a:pt x="746951" y="513414"/>
                  </a:lnTo>
                  <a:lnTo>
                    <a:pt x="126797" y="2169965"/>
                  </a:lnTo>
                  <a:lnTo>
                    <a:pt x="0" y="3934160"/>
                  </a:lnTo>
                  <a:close/>
                </a:path>
              </a:pathLst>
            </a:custGeom>
            <a:grpFill/>
            <a:ln w="1270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CE4B2C8-EC01-770C-E7C6-DC5D85BAD459}"/>
                </a:ext>
              </a:extLst>
            </p:cNvPr>
            <p:cNvSpPr/>
            <p:nvPr/>
          </p:nvSpPr>
          <p:spPr>
            <a:xfrm>
              <a:off x="1928807" y="0"/>
              <a:ext cx="3187031" cy="6858000"/>
            </a:xfrm>
            <a:custGeom>
              <a:avLst/>
              <a:gdLst>
                <a:gd name="connsiteX0" fmla="*/ 1529855 w 3187031"/>
                <a:gd name="connsiteY0" fmla="*/ 90771 h 6858000"/>
                <a:gd name="connsiteX1" fmla="*/ 1330490 w 3187031"/>
                <a:gd name="connsiteY1" fmla="*/ 261204 h 6858000"/>
                <a:gd name="connsiteX2" fmla="*/ 1135304 w 3187031"/>
                <a:gd name="connsiteY2" fmla="*/ 457865 h 6858000"/>
                <a:gd name="connsiteX3" fmla="*/ 998042 w 3187031"/>
                <a:gd name="connsiteY3" fmla="*/ 663363 h 6858000"/>
                <a:gd name="connsiteX4" fmla="*/ 824420 w 3187031"/>
                <a:gd name="connsiteY4" fmla="*/ 839132 h 6858000"/>
                <a:gd name="connsiteX5" fmla="*/ 687133 w 3187031"/>
                <a:gd name="connsiteY5" fmla="*/ 1044656 h 6858000"/>
                <a:gd name="connsiteX6" fmla="*/ 489826 w 3187031"/>
                <a:gd name="connsiteY6" fmla="*/ 1245036 h 6858000"/>
                <a:gd name="connsiteX7" fmla="*/ 423761 w 3187031"/>
                <a:gd name="connsiteY7" fmla="*/ 1518429 h 6858000"/>
                <a:gd name="connsiteX8" fmla="*/ 321627 w 3187031"/>
                <a:gd name="connsiteY8" fmla="*/ 1743562 h 6858000"/>
                <a:gd name="connsiteX9" fmla="*/ 263969 w 3187031"/>
                <a:gd name="connsiteY9" fmla="*/ 1983821 h 6858000"/>
                <a:gd name="connsiteX10" fmla="*/ 161886 w 3187031"/>
                <a:gd name="connsiteY10" fmla="*/ 2208827 h 6858000"/>
                <a:gd name="connsiteX11" fmla="*/ 100749 w 3187031"/>
                <a:gd name="connsiteY11" fmla="*/ 2463805 h 6858000"/>
                <a:gd name="connsiteX12" fmla="*/ 58636 w 3187031"/>
                <a:gd name="connsiteY12" fmla="*/ 2737870 h 6858000"/>
                <a:gd name="connsiteX13" fmla="*/ 68567 w 3187031"/>
                <a:gd name="connsiteY13" fmla="*/ 2984796 h 6858000"/>
                <a:gd name="connsiteX14" fmla="*/ 31635 w 3187031"/>
                <a:gd name="connsiteY14" fmla="*/ 3229106 h 6858000"/>
                <a:gd name="connsiteX15" fmla="*/ 41580 w 3187031"/>
                <a:gd name="connsiteY15" fmla="*/ 3476109 h 6858000"/>
                <a:gd name="connsiteX16" fmla="*/ 0 w 3187031"/>
                <a:gd name="connsiteY16" fmla="*/ 3753947 h 6858000"/>
                <a:gd name="connsiteX17" fmla="*/ 106845 w 3187031"/>
                <a:gd name="connsiteY17" fmla="*/ 4013878 h 6858000"/>
                <a:gd name="connsiteX18" fmla="*/ 156260 w 3187031"/>
                <a:gd name="connsiteY18" fmla="*/ 4256143 h 6858000"/>
                <a:gd name="connsiteX19" fmla="*/ 250533 w 3187031"/>
                <a:gd name="connsiteY19" fmla="*/ 4484514 h 6858000"/>
                <a:gd name="connsiteX20" fmla="*/ 299910 w 3187031"/>
                <a:gd name="connsiteY20" fmla="*/ 4726602 h 6858000"/>
                <a:gd name="connsiteX21" fmla="*/ 399999 w 3187031"/>
                <a:gd name="connsiteY21" fmla="*/ 4968905 h 6858000"/>
                <a:gd name="connsiteX22" fmla="*/ 527341 w 3187031"/>
                <a:gd name="connsiteY22" fmla="*/ 5215603 h 6858000"/>
                <a:gd name="connsiteX23" fmla="*/ 680682 w 3187031"/>
                <a:gd name="connsiteY23" fmla="*/ 5409366 h 6858000"/>
                <a:gd name="connsiteX24" fmla="*/ 794576 w 3187031"/>
                <a:gd name="connsiteY24" fmla="*/ 5628606 h 6858000"/>
                <a:gd name="connsiteX25" fmla="*/ 947953 w 3187031"/>
                <a:gd name="connsiteY25" fmla="*/ 5822421 h 6858000"/>
                <a:gd name="connsiteX26" fmla="*/ 1077811 w 3187031"/>
                <a:gd name="connsiteY26" fmla="*/ 6071493 h 6858000"/>
                <a:gd name="connsiteX27" fmla="*/ 1316913 w 3187031"/>
                <a:gd name="connsiteY27" fmla="*/ 6218991 h 6858000"/>
                <a:gd name="connsiteX28" fmla="*/ 1499222 w 3187031"/>
                <a:gd name="connsiteY28" fmla="*/ 6385945 h 6858000"/>
                <a:gd name="connsiteX29" fmla="*/ 1709686 w 3187031"/>
                <a:gd name="connsiteY29" fmla="*/ 6515346 h 6858000"/>
                <a:gd name="connsiteX30" fmla="*/ 1891893 w 3187031"/>
                <a:gd name="connsiteY30" fmla="*/ 6682199 h 6858000"/>
                <a:gd name="connsiteX31" fmla="*/ 2115312 w 3187031"/>
                <a:gd name="connsiteY31" fmla="*/ 6819498 h 6858000"/>
                <a:gd name="connsiteX32" fmla="*/ 2191831 w 3187031"/>
                <a:gd name="connsiteY32" fmla="*/ 6858000 h 6858000"/>
                <a:gd name="connsiteX33" fmla="*/ 3187032 w 3187031"/>
                <a:gd name="connsiteY33" fmla="*/ 6858000 h 6858000"/>
                <a:gd name="connsiteX34" fmla="*/ 2949663 w 3187031"/>
                <a:gd name="connsiteY34" fmla="*/ 6791482 h 6858000"/>
                <a:gd name="connsiteX35" fmla="*/ 2728658 w 3187031"/>
                <a:gd name="connsiteY35" fmla="*/ 6680992 h 6858000"/>
                <a:gd name="connsiteX36" fmla="*/ 2490736 w 3187031"/>
                <a:gd name="connsiteY36" fmla="*/ 6614317 h 6858000"/>
                <a:gd name="connsiteX37" fmla="*/ 2293099 w 3187031"/>
                <a:gd name="connsiteY37" fmla="*/ 6515448 h 6858000"/>
                <a:gd name="connsiteX38" fmla="*/ 2104898 w 3187031"/>
                <a:gd name="connsiteY38" fmla="*/ 6399801 h 6858000"/>
                <a:gd name="connsiteX39" fmla="*/ 1922729 w 3187031"/>
                <a:gd name="connsiteY39" fmla="*/ 6232974 h 6858000"/>
                <a:gd name="connsiteX40" fmla="*/ 1712252 w 3187031"/>
                <a:gd name="connsiteY40" fmla="*/ 6103573 h 6858000"/>
                <a:gd name="connsiteX41" fmla="*/ 1530146 w 3187031"/>
                <a:gd name="connsiteY41" fmla="*/ 5936798 h 6858000"/>
                <a:gd name="connsiteX42" fmla="*/ 1345209 w 3187031"/>
                <a:gd name="connsiteY42" fmla="*/ 5822726 h 6858000"/>
                <a:gd name="connsiteX43" fmla="*/ 1244765 w 3187031"/>
                <a:gd name="connsiteY43" fmla="*/ 5630080 h 6858000"/>
                <a:gd name="connsiteX44" fmla="*/ 1091552 w 3187031"/>
                <a:gd name="connsiteY44" fmla="*/ 5436481 h 6858000"/>
                <a:gd name="connsiteX45" fmla="*/ 977658 w 3187031"/>
                <a:gd name="connsiteY45" fmla="*/ 5217228 h 6858000"/>
                <a:gd name="connsiteX46" fmla="*/ 824344 w 3187031"/>
                <a:gd name="connsiteY46" fmla="*/ 5023464 h 6858000"/>
                <a:gd name="connsiteX47" fmla="*/ 722503 w 3187031"/>
                <a:gd name="connsiteY47" fmla="*/ 4827376 h 6858000"/>
                <a:gd name="connsiteX48" fmla="*/ 638200 w 3187031"/>
                <a:gd name="connsiteY48" fmla="*/ 4623261 h 6858000"/>
                <a:gd name="connsiteX49" fmla="*/ 588822 w 3187031"/>
                <a:gd name="connsiteY49" fmla="*/ 4381238 h 6858000"/>
                <a:gd name="connsiteX50" fmla="*/ 494550 w 3187031"/>
                <a:gd name="connsiteY50" fmla="*/ 4152866 h 6858000"/>
                <a:gd name="connsiteX51" fmla="*/ 445198 w 3187031"/>
                <a:gd name="connsiteY51" fmla="*/ 3910855 h 6858000"/>
                <a:gd name="connsiteX52" fmla="*/ 362623 w 3187031"/>
                <a:gd name="connsiteY52" fmla="*/ 3709979 h 6858000"/>
                <a:gd name="connsiteX53" fmla="*/ 394754 w 3187031"/>
                <a:gd name="connsiteY53" fmla="*/ 3495248 h 6858000"/>
                <a:gd name="connsiteX54" fmla="*/ 384810 w 3187031"/>
                <a:gd name="connsiteY54" fmla="*/ 3248512 h 6858000"/>
                <a:gd name="connsiteX55" fmla="*/ 421742 w 3187031"/>
                <a:gd name="connsiteY55" fmla="*/ 3004190 h 6858000"/>
                <a:gd name="connsiteX56" fmla="*/ 411810 w 3187031"/>
                <a:gd name="connsiteY56" fmla="*/ 2757302 h 6858000"/>
                <a:gd name="connsiteX57" fmla="*/ 444906 w 3187031"/>
                <a:gd name="connsiteY57" fmla="*/ 2538620 h 6858000"/>
                <a:gd name="connsiteX58" fmla="*/ 496443 w 3187031"/>
                <a:gd name="connsiteY58" fmla="*/ 2323660 h 6858000"/>
                <a:gd name="connsiteX59" fmla="*/ 598512 w 3187031"/>
                <a:gd name="connsiteY59" fmla="*/ 2098692 h 6858000"/>
                <a:gd name="connsiteX60" fmla="*/ 656171 w 3187031"/>
                <a:gd name="connsiteY60" fmla="*/ 1858446 h 6858000"/>
                <a:gd name="connsiteX61" fmla="*/ 758190 w 3187031"/>
                <a:gd name="connsiteY61" fmla="*/ 1633529 h 6858000"/>
                <a:gd name="connsiteX62" fmla="*/ 809168 w 3187031"/>
                <a:gd name="connsiteY62" fmla="*/ 1422570 h 6858000"/>
                <a:gd name="connsiteX63" fmla="*/ 961415 w 3187031"/>
                <a:gd name="connsiteY63" fmla="*/ 1267960 h 6858000"/>
                <a:gd name="connsiteX64" fmla="*/ 1098550 w 3187031"/>
                <a:gd name="connsiteY64" fmla="*/ 1062651 h 6858000"/>
                <a:gd name="connsiteX65" fmla="*/ 1272171 w 3187031"/>
                <a:gd name="connsiteY65" fmla="*/ 886883 h 6858000"/>
                <a:gd name="connsiteX66" fmla="*/ 1409433 w 3187031"/>
                <a:gd name="connsiteY66" fmla="*/ 681423 h 6858000"/>
                <a:gd name="connsiteX67" fmla="*/ 1564932 w 3187031"/>
                <a:gd name="connsiteY67" fmla="*/ 524032 h 6858000"/>
                <a:gd name="connsiteX68" fmla="*/ 1733093 w 3187031"/>
                <a:gd name="connsiteY68" fmla="*/ 380268 h 6858000"/>
                <a:gd name="connsiteX69" fmla="*/ 1947849 w 3187031"/>
                <a:gd name="connsiteY69" fmla="*/ 258220 h 6858000"/>
                <a:gd name="connsiteX70" fmla="*/ 2135670 w 3187031"/>
                <a:gd name="connsiteY70" fmla="*/ 97718 h 6858000"/>
                <a:gd name="connsiteX71" fmla="*/ 2307557 w 3187031"/>
                <a:gd name="connsiteY71" fmla="*/ 0 h 6858000"/>
                <a:gd name="connsiteX72" fmla="*/ 1689563 w 3187031"/>
                <a:gd name="connsiteY72" fmla="*/ 0 h 6858000"/>
                <a:gd name="connsiteX73" fmla="*/ 1529855 w 3187031"/>
                <a:gd name="connsiteY73" fmla="*/ 907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87031" h="6858000">
                  <a:moveTo>
                    <a:pt x="1529855" y="90771"/>
                  </a:moveTo>
                  <a:lnTo>
                    <a:pt x="1330490" y="261204"/>
                  </a:lnTo>
                  <a:lnTo>
                    <a:pt x="1135304" y="457865"/>
                  </a:lnTo>
                  <a:lnTo>
                    <a:pt x="998042" y="663363"/>
                  </a:lnTo>
                  <a:lnTo>
                    <a:pt x="824420" y="839132"/>
                  </a:lnTo>
                  <a:lnTo>
                    <a:pt x="687133" y="1044656"/>
                  </a:lnTo>
                  <a:lnTo>
                    <a:pt x="489826" y="1245036"/>
                  </a:lnTo>
                  <a:lnTo>
                    <a:pt x="423761" y="1518429"/>
                  </a:lnTo>
                  <a:lnTo>
                    <a:pt x="321627" y="1743562"/>
                  </a:lnTo>
                  <a:lnTo>
                    <a:pt x="263969" y="1983821"/>
                  </a:lnTo>
                  <a:lnTo>
                    <a:pt x="161886" y="2208827"/>
                  </a:lnTo>
                  <a:lnTo>
                    <a:pt x="100749" y="2463805"/>
                  </a:lnTo>
                  <a:lnTo>
                    <a:pt x="58636" y="2737870"/>
                  </a:lnTo>
                  <a:lnTo>
                    <a:pt x="68567" y="2984796"/>
                  </a:lnTo>
                  <a:lnTo>
                    <a:pt x="31635" y="3229106"/>
                  </a:lnTo>
                  <a:lnTo>
                    <a:pt x="41580" y="3476109"/>
                  </a:lnTo>
                  <a:lnTo>
                    <a:pt x="0" y="3753947"/>
                  </a:lnTo>
                  <a:lnTo>
                    <a:pt x="106845" y="4013878"/>
                  </a:lnTo>
                  <a:lnTo>
                    <a:pt x="156260" y="4256143"/>
                  </a:lnTo>
                  <a:lnTo>
                    <a:pt x="250533" y="4484514"/>
                  </a:lnTo>
                  <a:lnTo>
                    <a:pt x="299910" y="4726602"/>
                  </a:lnTo>
                  <a:lnTo>
                    <a:pt x="399999" y="4968905"/>
                  </a:lnTo>
                  <a:lnTo>
                    <a:pt x="527341" y="5215603"/>
                  </a:lnTo>
                  <a:lnTo>
                    <a:pt x="680682" y="5409366"/>
                  </a:lnTo>
                  <a:lnTo>
                    <a:pt x="794576" y="5628606"/>
                  </a:lnTo>
                  <a:lnTo>
                    <a:pt x="947953" y="5822421"/>
                  </a:lnTo>
                  <a:lnTo>
                    <a:pt x="1077811" y="6071493"/>
                  </a:lnTo>
                  <a:lnTo>
                    <a:pt x="1316913" y="6218991"/>
                  </a:lnTo>
                  <a:lnTo>
                    <a:pt x="1499222" y="6385945"/>
                  </a:lnTo>
                  <a:lnTo>
                    <a:pt x="1709686" y="6515346"/>
                  </a:lnTo>
                  <a:lnTo>
                    <a:pt x="1891893" y="6682199"/>
                  </a:lnTo>
                  <a:lnTo>
                    <a:pt x="2115312" y="6819498"/>
                  </a:lnTo>
                  <a:lnTo>
                    <a:pt x="2191831" y="6858000"/>
                  </a:lnTo>
                  <a:lnTo>
                    <a:pt x="3187032" y="6858000"/>
                  </a:lnTo>
                  <a:lnTo>
                    <a:pt x="2949663" y="6791482"/>
                  </a:lnTo>
                  <a:lnTo>
                    <a:pt x="2728658" y="6680992"/>
                  </a:lnTo>
                  <a:lnTo>
                    <a:pt x="2490736" y="6614317"/>
                  </a:lnTo>
                  <a:lnTo>
                    <a:pt x="2293099" y="6515448"/>
                  </a:lnTo>
                  <a:lnTo>
                    <a:pt x="2104898" y="6399801"/>
                  </a:lnTo>
                  <a:lnTo>
                    <a:pt x="1922729" y="6232974"/>
                  </a:lnTo>
                  <a:lnTo>
                    <a:pt x="1712252" y="6103573"/>
                  </a:lnTo>
                  <a:lnTo>
                    <a:pt x="1530146" y="5936798"/>
                  </a:lnTo>
                  <a:lnTo>
                    <a:pt x="1345209" y="5822726"/>
                  </a:lnTo>
                  <a:lnTo>
                    <a:pt x="1244765" y="5630080"/>
                  </a:lnTo>
                  <a:lnTo>
                    <a:pt x="1091552" y="5436481"/>
                  </a:lnTo>
                  <a:lnTo>
                    <a:pt x="977658" y="5217228"/>
                  </a:lnTo>
                  <a:lnTo>
                    <a:pt x="824344" y="5023464"/>
                  </a:lnTo>
                  <a:lnTo>
                    <a:pt x="722503" y="4827376"/>
                  </a:lnTo>
                  <a:lnTo>
                    <a:pt x="638200" y="4623261"/>
                  </a:lnTo>
                  <a:lnTo>
                    <a:pt x="588822" y="4381238"/>
                  </a:lnTo>
                  <a:lnTo>
                    <a:pt x="494550" y="4152866"/>
                  </a:lnTo>
                  <a:lnTo>
                    <a:pt x="445198" y="3910855"/>
                  </a:lnTo>
                  <a:lnTo>
                    <a:pt x="362623" y="3709979"/>
                  </a:lnTo>
                  <a:lnTo>
                    <a:pt x="394754" y="3495248"/>
                  </a:lnTo>
                  <a:lnTo>
                    <a:pt x="384810" y="3248512"/>
                  </a:lnTo>
                  <a:lnTo>
                    <a:pt x="421742" y="3004190"/>
                  </a:lnTo>
                  <a:lnTo>
                    <a:pt x="411810" y="2757302"/>
                  </a:lnTo>
                  <a:lnTo>
                    <a:pt x="444906" y="2538620"/>
                  </a:lnTo>
                  <a:lnTo>
                    <a:pt x="496443" y="2323660"/>
                  </a:lnTo>
                  <a:lnTo>
                    <a:pt x="598512" y="2098692"/>
                  </a:lnTo>
                  <a:lnTo>
                    <a:pt x="656171" y="1858446"/>
                  </a:lnTo>
                  <a:lnTo>
                    <a:pt x="758190" y="1633529"/>
                  </a:lnTo>
                  <a:lnTo>
                    <a:pt x="809168" y="1422570"/>
                  </a:lnTo>
                  <a:lnTo>
                    <a:pt x="961415" y="1267960"/>
                  </a:lnTo>
                  <a:lnTo>
                    <a:pt x="1098550" y="1062651"/>
                  </a:lnTo>
                  <a:lnTo>
                    <a:pt x="1272171" y="886883"/>
                  </a:lnTo>
                  <a:lnTo>
                    <a:pt x="1409433" y="681423"/>
                  </a:lnTo>
                  <a:lnTo>
                    <a:pt x="1564932" y="524032"/>
                  </a:lnTo>
                  <a:lnTo>
                    <a:pt x="1733093" y="380268"/>
                  </a:lnTo>
                  <a:lnTo>
                    <a:pt x="1947849" y="258220"/>
                  </a:lnTo>
                  <a:lnTo>
                    <a:pt x="2135670" y="97718"/>
                  </a:lnTo>
                  <a:lnTo>
                    <a:pt x="2307557" y="0"/>
                  </a:lnTo>
                  <a:lnTo>
                    <a:pt x="1689563" y="0"/>
                  </a:lnTo>
                  <a:lnTo>
                    <a:pt x="1529855" y="90771"/>
                  </a:lnTo>
                  <a:close/>
                </a:path>
              </a:pathLst>
            </a:custGeom>
            <a:grpFill/>
            <a:ln w="12700"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id="{8935EF47-FCB9-255B-8991-FCD545CE9B69}"/>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US" b="1">
                <a:solidFill>
                  <a:srgbClr val="274032"/>
                </a:solidFill>
                <a:latin typeface="Avenir Next LT Pro" panose="020B0504020202020204" pitchFamily="34" charset="77"/>
              </a:rPr>
              <a:t>Click to edit Master title style</a:t>
            </a:r>
            <a:endParaRPr lang="en-GB"/>
          </a:p>
        </p:txBody>
      </p:sp>
      <p:sp>
        <p:nvSpPr>
          <p:cNvPr id="51" name="Picture Placeholder 49">
            <a:extLst>
              <a:ext uri="{FF2B5EF4-FFF2-40B4-BE49-F238E27FC236}">
                <a16:creationId xmlns:a16="http://schemas.microsoft.com/office/drawing/2014/main" id="{A8D2925D-0F4A-C51B-D1B5-DFA669EFAC6E}"/>
              </a:ext>
            </a:extLst>
          </p:cNvPr>
          <p:cNvSpPr>
            <a:spLocks noGrp="1"/>
          </p:cNvSpPr>
          <p:nvPr>
            <p:ph type="pic" sz="quarter" idx="10"/>
          </p:nvPr>
        </p:nvSpPr>
        <p:spPr>
          <a:xfrm>
            <a:off x="412750" y="412750"/>
            <a:ext cx="11366500" cy="6032500"/>
          </a:xfrm>
          <a:prstGeom prst="rect">
            <a:avLst/>
          </a:prstGeom>
        </p:spPr>
        <p:txBody>
          <a:bodyPr/>
          <a:lstStyle/>
          <a:p>
            <a:r>
              <a:rPr lang="en-US"/>
              <a:t>Click icon to add picture</a:t>
            </a:r>
          </a:p>
        </p:txBody>
      </p:sp>
      <p:sp>
        <p:nvSpPr>
          <p:cNvPr id="4" name="Text Placeholder 3">
            <a:extLst>
              <a:ext uri="{FF2B5EF4-FFF2-40B4-BE49-F238E27FC236}">
                <a16:creationId xmlns:a16="http://schemas.microsoft.com/office/drawing/2014/main" id="{A9E5DCAF-4B08-37D1-5241-81A034D3CB8B}"/>
              </a:ext>
            </a:extLst>
          </p:cNvPr>
          <p:cNvSpPr>
            <a:spLocks noGrp="1"/>
          </p:cNvSpPr>
          <p:nvPr>
            <p:ph type="body" sz="quarter" idx="11" hasCustomPrompt="1"/>
          </p:nvPr>
        </p:nvSpPr>
        <p:spPr>
          <a:xfrm>
            <a:off x="10805907" y="6183640"/>
            <a:ext cx="973343" cy="261610"/>
          </a:xfrm>
          <a:prstGeom prst="rect">
            <a:avLst/>
          </a:prstGeom>
          <a:solidFill>
            <a:srgbClr val="274032"/>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Tree>
    <p:extLst>
      <p:ext uri="{BB962C8B-B14F-4D97-AF65-F5344CB8AC3E}">
        <p14:creationId xmlns:p14="http://schemas.microsoft.com/office/powerpoint/2010/main" val="243274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Icon slide</a:t>
            </a:r>
            <a:endParaRPr lang="en-GB" sz="4000"/>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1738EFED-1049-5B69-E1F9-821E9A4A81B5}"/>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123867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s">
    <p:bg>
      <p:bgPr>
        <a:solidFill>
          <a:srgbClr val="FAF6ED"/>
        </a:solidFill>
        <a:effectLst/>
      </p:bgPr>
    </p:bg>
    <p:spTree>
      <p:nvGrpSpPr>
        <p:cNvPr id="1" name=""/>
        <p:cNvGrpSpPr/>
        <p:nvPr/>
      </p:nvGrpSpPr>
      <p:grpSpPr>
        <a:xfrm>
          <a:off x="0" y="0"/>
          <a:ext cx="0" cy="0"/>
          <a:chOff x="0" y="0"/>
          <a:chExt cx="0" cy="0"/>
        </a:xfrm>
      </p:grpSpPr>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577081"/>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Illustration slide</a:t>
            </a:r>
            <a:endParaRPr lang="en-GB" sz="4000"/>
          </a:p>
        </p:txBody>
      </p:sp>
      <p:sp>
        <p:nvSpPr>
          <p:cNvPr id="10" name="object 6">
            <a:extLst>
              <a:ext uri="{FF2B5EF4-FFF2-40B4-BE49-F238E27FC236}">
                <a16:creationId xmlns:a16="http://schemas.microsoft.com/office/drawing/2014/main" id="{843E32F6-9137-7E6D-5AC5-A9F0BE371E23}"/>
              </a:ext>
              <a:ext uri="{C183D7F6-B498-43B3-948B-1728B52AA6E4}">
                <adec:decorative xmlns:adec="http://schemas.microsoft.com/office/drawing/2017/decorative" val="1"/>
              </a:ext>
            </a:extLst>
          </p:cNvPr>
          <p:cNvSpPr txBox="1">
            <a:spLocks/>
          </p:cNvSpPr>
          <p:nvPr userDrawn="1"/>
        </p:nvSpPr>
        <p:spPr>
          <a:xfrm>
            <a:off x="400051" y="6404178"/>
            <a:ext cx="7151632"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
        <p:nvSpPr>
          <p:cNvPr id="32" name="TextBox 31">
            <a:extLst>
              <a:ext uri="{FF2B5EF4-FFF2-40B4-BE49-F238E27FC236}">
                <a16:creationId xmlns:a16="http://schemas.microsoft.com/office/drawing/2014/main" id="{2E7F3868-A39E-B0D4-2973-15F8BE415CD6}"/>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Tree>
    <p:extLst>
      <p:ext uri="{BB962C8B-B14F-4D97-AF65-F5344CB8AC3E}">
        <p14:creationId xmlns:p14="http://schemas.microsoft.com/office/powerpoint/2010/main" val="3916465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274032"/>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chemeClr val="accent1"/>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3" name="Graphic 2" descr="Walk Wheel Cycle Trust logo">
            <a:extLst>
              <a:ext uri="{FF2B5EF4-FFF2-40B4-BE49-F238E27FC236}">
                <a16:creationId xmlns:a16="http://schemas.microsoft.com/office/drawing/2014/main" id="{3C2CC375-62EA-05C6-8C10-E1A1514A7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3299466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rgbClr val="FFF894"/>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solidFill>
              <a:srgbClr val="FFF894"/>
            </a:solidFill>
            <a:ln w="12700"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2798816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bg>
      <p:bgPr>
        <a:solidFill>
          <a:srgbClr val="FAF6E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11" name="Graphic 7">
            <a:extLst>
              <a:ext uri="{FF2B5EF4-FFF2-40B4-BE49-F238E27FC236}">
                <a16:creationId xmlns:a16="http://schemas.microsoft.com/office/drawing/2014/main" id="{57FC86B7-E8AD-CE2B-D6A6-71933DA4C1A3}"/>
              </a:ext>
              <a:ext uri="{C183D7F6-B498-43B3-948B-1728B52AA6E4}">
                <adec:decorative xmlns:adec="http://schemas.microsoft.com/office/drawing/2017/decorative" val="1"/>
              </a:ext>
            </a:extLst>
          </p:cNvPr>
          <p:cNvGrpSpPr/>
          <p:nvPr/>
        </p:nvGrpSpPr>
        <p:grpSpPr>
          <a:xfrm>
            <a:off x="7273289" y="0"/>
            <a:ext cx="4918710" cy="6741996"/>
            <a:chOff x="7273289" y="0"/>
            <a:chExt cx="4918710" cy="6741996"/>
          </a:xfrm>
          <a:solidFill>
            <a:srgbClr val="C2E9F2"/>
          </a:solidFill>
        </p:grpSpPr>
        <p:sp>
          <p:nvSpPr>
            <p:cNvPr id="12" name="Freeform 11">
              <a:extLst>
                <a:ext uri="{FF2B5EF4-FFF2-40B4-BE49-F238E27FC236}">
                  <a16:creationId xmlns:a16="http://schemas.microsoft.com/office/drawing/2014/main" id="{9F9D4B8E-E563-CACF-D7FA-FA25300E67E4}"/>
                </a:ext>
              </a:extLst>
            </p:cNvPr>
            <p:cNvSpPr/>
            <p:nvPr/>
          </p:nvSpPr>
          <p:spPr>
            <a:xfrm>
              <a:off x="9007075" y="0"/>
              <a:ext cx="3184924" cy="5632534"/>
            </a:xfrm>
            <a:custGeom>
              <a:avLst/>
              <a:gdLst>
                <a:gd name="connsiteX0" fmla="*/ 939887 w 3184924"/>
                <a:gd name="connsiteY0" fmla="*/ 4146112 h 5632534"/>
                <a:gd name="connsiteX1" fmla="*/ 1976921 w 3184924"/>
                <a:gd name="connsiteY1" fmla="*/ 5015157 h 5632534"/>
                <a:gd name="connsiteX2" fmla="*/ 3180705 w 3184924"/>
                <a:gd name="connsiteY2" fmla="*/ 5632242 h 5632534"/>
                <a:gd name="connsiteX3" fmla="*/ 3184925 w 3184924"/>
                <a:gd name="connsiteY3" fmla="*/ 5632535 h 5632534"/>
                <a:gd name="connsiteX4" fmla="*/ 3184925 w 3184924"/>
                <a:gd name="connsiteY4" fmla="*/ 4374464 h 5632534"/>
                <a:gd name="connsiteX5" fmla="*/ 2600511 w 3184924"/>
                <a:gd name="connsiteY5" fmla="*/ 4074879 h 5632534"/>
                <a:gd name="connsiteX6" fmla="*/ 1836638 w 3184924"/>
                <a:gd name="connsiteY6" fmla="*/ 3434751 h 5632534"/>
                <a:gd name="connsiteX7" fmla="*/ 1386805 w 3184924"/>
                <a:gd name="connsiteY7" fmla="*/ 2544610 h 5632534"/>
                <a:gd name="connsiteX8" fmla="*/ 1143843 w 3184924"/>
                <a:gd name="connsiteY8" fmla="*/ 1578070 h 5632534"/>
                <a:gd name="connsiteX9" fmla="*/ 1303908 w 3184924"/>
                <a:gd name="connsiteY9" fmla="*/ 593975 h 5632534"/>
                <a:gd name="connsiteX10" fmla="*/ 1542430 w 3184924"/>
                <a:gd name="connsiteY10" fmla="*/ 0 h 5632534"/>
                <a:gd name="connsiteX11" fmla="*/ 334201 w 3184924"/>
                <a:gd name="connsiteY11" fmla="*/ 0 h 5632534"/>
                <a:gd name="connsiteX12" fmla="*/ 217177 w 3184924"/>
                <a:gd name="connsiteY12" fmla="*/ 291414 h 5632534"/>
                <a:gd name="connsiteX13" fmla="*/ 0 w 3184924"/>
                <a:gd name="connsiteY13" fmla="*/ 1626725 h 5632534"/>
                <a:gd name="connsiteX14" fmla="*/ 329840 w 3184924"/>
                <a:gd name="connsiteY14" fmla="*/ 2938949 h 5632534"/>
                <a:gd name="connsiteX15" fmla="*/ 939887 w 3184924"/>
                <a:gd name="connsiteY15" fmla="*/ 4146112 h 563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4924" h="5632534">
                  <a:moveTo>
                    <a:pt x="939887" y="4146112"/>
                  </a:moveTo>
                  <a:lnTo>
                    <a:pt x="1976921" y="5015157"/>
                  </a:lnTo>
                  <a:lnTo>
                    <a:pt x="3180705" y="5632242"/>
                  </a:lnTo>
                  <a:lnTo>
                    <a:pt x="3184925" y="5632535"/>
                  </a:lnTo>
                  <a:lnTo>
                    <a:pt x="3184925" y="4374464"/>
                  </a:lnTo>
                  <a:lnTo>
                    <a:pt x="2600511" y="4074879"/>
                  </a:lnTo>
                  <a:lnTo>
                    <a:pt x="1836638" y="3434751"/>
                  </a:lnTo>
                  <a:lnTo>
                    <a:pt x="1386805" y="2544610"/>
                  </a:lnTo>
                  <a:lnTo>
                    <a:pt x="1143843" y="1578070"/>
                  </a:lnTo>
                  <a:lnTo>
                    <a:pt x="1303908" y="593975"/>
                  </a:lnTo>
                  <a:lnTo>
                    <a:pt x="1542430" y="0"/>
                  </a:lnTo>
                  <a:lnTo>
                    <a:pt x="334201" y="0"/>
                  </a:lnTo>
                  <a:lnTo>
                    <a:pt x="217177" y="291414"/>
                  </a:lnTo>
                  <a:lnTo>
                    <a:pt x="0" y="1626725"/>
                  </a:lnTo>
                  <a:lnTo>
                    <a:pt x="329840" y="2938949"/>
                  </a:lnTo>
                  <a:lnTo>
                    <a:pt x="939887" y="4146112"/>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5F681695-2A07-EE29-120A-1AB556BF9287}"/>
                </a:ext>
              </a:extLst>
            </p:cNvPr>
            <p:cNvSpPr/>
            <p:nvPr/>
          </p:nvSpPr>
          <p:spPr>
            <a:xfrm>
              <a:off x="10643217" y="0"/>
              <a:ext cx="1548782" cy="2528747"/>
            </a:xfrm>
            <a:custGeom>
              <a:avLst/>
              <a:gdLst>
                <a:gd name="connsiteX0" fmla="*/ 1392436 w 1548782"/>
                <a:gd name="connsiteY0" fmla="*/ 926457 h 2528747"/>
                <a:gd name="connsiteX1" fmla="*/ 1548783 w 1548782"/>
                <a:gd name="connsiteY1" fmla="*/ 785375 h 2528747"/>
                <a:gd name="connsiteX2" fmla="*/ 1548783 w 1548782"/>
                <a:gd name="connsiteY2" fmla="*/ 0 h 2528747"/>
                <a:gd name="connsiteX3" fmla="*/ 745524 w 1548782"/>
                <a:gd name="connsiteY3" fmla="*/ 0 h 2528747"/>
                <a:gd name="connsiteX4" fmla="*/ 432519 w 1548782"/>
                <a:gd name="connsiteY4" fmla="*/ 282429 h 2528747"/>
                <a:gd name="connsiteX5" fmla="*/ 164219 w 1548782"/>
                <a:gd name="connsiteY5" fmla="*/ 1028560 h 2528747"/>
                <a:gd name="connsiteX6" fmla="*/ 0 w 1548782"/>
                <a:gd name="connsiteY6" fmla="*/ 1804227 h 2528747"/>
                <a:gd name="connsiteX7" fmla="*/ 210617 w 1548782"/>
                <a:gd name="connsiteY7" fmla="*/ 2528747 h 2528747"/>
                <a:gd name="connsiteX8" fmla="*/ 1287264 w 1548782"/>
                <a:gd name="connsiteY8" fmla="*/ 2215774 h 2528747"/>
                <a:gd name="connsiteX9" fmla="*/ 1155154 w 1548782"/>
                <a:gd name="connsiteY9" fmla="*/ 1761309 h 2528747"/>
                <a:gd name="connsiteX10" fmla="*/ 1245233 w 1548782"/>
                <a:gd name="connsiteY10" fmla="*/ 1335791 h 2528747"/>
                <a:gd name="connsiteX11" fmla="*/ 1392436 w 1548782"/>
                <a:gd name="connsiteY11" fmla="*/ 926457 h 25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782" h="2528747">
                  <a:moveTo>
                    <a:pt x="1392436" y="926457"/>
                  </a:moveTo>
                  <a:lnTo>
                    <a:pt x="1548783" y="785375"/>
                  </a:lnTo>
                  <a:lnTo>
                    <a:pt x="1548783" y="0"/>
                  </a:lnTo>
                  <a:lnTo>
                    <a:pt x="745524" y="0"/>
                  </a:lnTo>
                  <a:lnTo>
                    <a:pt x="432519" y="282429"/>
                  </a:lnTo>
                  <a:lnTo>
                    <a:pt x="164219" y="1028560"/>
                  </a:lnTo>
                  <a:lnTo>
                    <a:pt x="0" y="1804227"/>
                  </a:lnTo>
                  <a:lnTo>
                    <a:pt x="210617" y="2528747"/>
                  </a:lnTo>
                  <a:lnTo>
                    <a:pt x="1287264" y="2215774"/>
                  </a:lnTo>
                  <a:lnTo>
                    <a:pt x="1155154" y="1761309"/>
                  </a:lnTo>
                  <a:lnTo>
                    <a:pt x="1245233" y="1335791"/>
                  </a:lnTo>
                  <a:lnTo>
                    <a:pt x="1392436" y="926457"/>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37086539-F49B-D8A2-2083-0746092AC036}"/>
                </a:ext>
              </a:extLst>
            </p:cNvPr>
            <p:cNvSpPr/>
            <p:nvPr/>
          </p:nvSpPr>
          <p:spPr>
            <a:xfrm>
              <a:off x="7273289" y="789393"/>
              <a:ext cx="3128590" cy="5952603"/>
            </a:xfrm>
            <a:custGeom>
              <a:avLst/>
              <a:gdLst>
                <a:gd name="connsiteX0" fmla="*/ 1554150 w 3128590"/>
                <a:gd name="connsiteY0" fmla="*/ 5232363 h 5952603"/>
                <a:gd name="connsiteX1" fmla="*/ 2403078 w 3128590"/>
                <a:gd name="connsiteY1" fmla="*/ 5952604 h 5952603"/>
                <a:gd name="connsiteX2" fmla="*/ 3128591 w 3128590"/>
                <a:gd name="connsiteY2" fmla="*/ 5097779 h 5952603"/>
                <a:gd name="connsiteX3" fmla="*/ 2388357 w 3128590"/>
                <a:gd name="connsiteY3" fmla="*/ 4469731 h 5952603"/>
                <a:gd name="connsiteX4" fmla="*/ 1490762 w 3128590"/>
                <a:gd name="connsiteY4" fmla="*/ 3195656 h 5952603"/>
                <a:gd name="connsiteX5" fmla="*/ 1123032 w 3128590"/>
                <a:gd name="connsiteY5" fmla="*/ 1680363 h 5952603"/>
                <a:gd name="connsiteX6" fmla="*/ 1145245 w 3128590"/>
                <a:gd name="connsiteY6" fmla="*/ 14585 h 5952603"/>
                <a:gd name="connsiteX7" fmla="*/ 24123 w 3128590"/>
                <a:gd name="connsiteY7" fmla="*/ 0 h 5952603"/>
                <a:gd name="connsiteX8" fmla="*/ 0 w 3128590"/>
                <a:gd name="connsiteY8" fmla="*/ 1807108 h 5952603"/>
                <a:gd name="connsiteX9" fmla="*/ 451396 w 3128590"/>
                <a:gd name="connsiteY9" fmla="*/ 3667113 h 5952603"/>
                <a:gd name="connsiteX10" fmla="*/ 1554150 w 3128590"/>
                <a:gd name="connsiteY10" fmla="*/ 5232363 h 59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590" h="5952603">
                  <a:moveTo>
                    <a:pt x="1554150" y="5232363"/>
                  </a:moveTo>
                  <a:lnTo>
                    <a:pt x="2403078" y="5952604"/>
                  </a:lnTo>
                  <a:lnTo>
                    <a:pt x="3128591" y="5097779"/>
                  </a:lnTo>
                  <a:lnTo>
                    <a:pt x="2388357" y="4469731"/>
                  </a:lnTo>
                  <a:lnTo>
                    <a:pt x="1490762" y="3195656"/>
                  </a:lnTo>
                  <a:lnTo>
                    <a:pt x="1123032" y="1680363"/>
                  </a:lnTo>
                  <a:lnTo>
                    <a:pt x="1145245" y="14585"/>
                  </a:lnTo>
                  <a:lnTo>
                    <a:pt x="24123" y="0"/>
                  </a:lnTo>
                  <a:lnTo>
                    <a:pt x="0" y="1807108"/>
                  </a:lnTo>
                  <a:lnTo>
                    <a:pt x="451396" y="3667113"/>
                  </a:lnTo>
                  <a:lnTo>
                    <a:pt x="1554150" y="5232363"/>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BFA477A6-D0DE-A612-5E0A-E8E271599A78}"/>
                </a:ext>
              </a:extLst>
            </p:cNvPr>
            <p:cNvSpPr/>
            <p:nvPr/>
          </p:nvSpPr>
          <p:spPr>
            <a:xfrm>
              <a:off x="7524945" y="0"/>
              <a:ext cx="1267924" cy="561016"/>
            </a:xfrm>
            <a:custGeom>
              <a:avLst/>
              <a:gdLst>
                <a:gd name="connsiteX0" fmla="*/ 1267924 w 1267924"/>
                <a:gd name="connsiteY0" fmla="*/ 0 h 561016"/>
                <a:gd name="connsiteX1" fmla="*/ 55152 w 1267924"/>
                <a:gd name="connsiteY1" fmla="*/ 0 h 561016"/>
                <a:gd name="connsiteX2" fmla="*/ 0 w 1267924"/>
                <a:gd name="connsiteY2" fmla="*/ 133755 h 561016"/>
                <a:gd name="connsiteX3" fmla="*/ 1036613 w 1267924"/>
                <a:gd name="connsiteY3" fmla="*/ 561016 h 561016"/>
                <a:gd name="connsiteX4" fmla="*/ 1267924 w 1267924"/>
                <a:gd name="connsiteY4" fmla="*/ 0 h 56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924" h="561016">
                  <a:moveTo>
                    <a:pt x="1267924" y="0"/>
                  </a:moveTo>
                  <a:lnTo>
                    <a:pt x="55152" y="0"/>
                  </a:lnTo>
                  <a:lnTo>
                    <a:pt x="0" y="133755"/>
                  </a:lnTo>
                  <a:lnTo>
                    <a:pt x="1036613" y="561016"/>
                  </a:lnTo>
                  <a:lnTo>
                    <a:pt x="1267924" y="0"/>
                  </a:ln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Tree>
    <p:extLst>
      <p:ext uri="{BB962C8B-B14F-4D97-AF65-F5344CB8AC3E}">
        <p14:creationId xmlns:p14="http://schemas.microsoft.com/office/powerpoint/2010/main" val="1551985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p>
        </p:txBody>
      </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7873"/>
            <a:ext cx="1494738" cy="392476"/>
          </a:xfrm>
          <a:prstGeom prst="rect">
            <a:avLst/>
          </a:prstGeom>
          <a:solidFill>
            <a:srgbClr val="F28857"/>
          </a:solidFill>
        </p:spPr>
        <p:txBody>
          <a:bodyPr wrap="none" tIns="64800" bIns="64800" anchor="ctr" anchorCtr="0">
            <a:spAutoFit/>
          </a:bodyPr>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rgbClr val="274032"/>
                </a:solidFill>
                <a:latin typeface="Avenir Next LT Pro" panose="020B0504020202020204" pitchFamily="34" charset="0"/>
              </a:defRPr>
            </a:lvl1pPr>
          </a:lstStyle>
          <a:p>
            <a:pPr lvl="0"/>
            <a:r>
              <a:rPr lang="en-GB"/>
              <a:t>Presentation </a:t>
            </a:r>
            <a:br>
              <a:rPr lang="en-GB"/>
            </a:br>
            <a:r>
              <a:rPr lang="en-GB"/>
              <a:t>title yellow lorem ipsum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rgbClr val="274032"/>
                </a:solidFill>
                <a:latin typeface="Avenir Next LT Pro" panose="020B0504020202020204" pitchFamily="34" charset="0"/>
              </a:defRPr>
            </a:lvl1pPr>
            <a:lvl2pPr marL="7938" indent="0">
              <a:tabLst/>
              <a:defRPr sz="2000">
                <a:solidFill>
                  <a:srgbClr val="274032"/>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
        <p:nvSpPr>
          <p:cNvPr id="5" name="Picture Placeholder 4">
            <a:extLst>
              <a:ext uri="{FF2B5EF4-FFF2-40B4-BE49-F238E27FC236}">
                <a16:creationId xmlns:a16="http://schemas.microsoft.com/office/drawing/2014/main" id="{7BE7EFBD-39B4-72C0-45C5-FBB24FADBC2D}"/>
              </a:ext>
            </a:extLst>
          </p:cNvPr>
          <p:cNvSpPr>
            <a:spLocks noGrp="1"/>
          </p:cNvSpPr>
          <p:nvPr>
            <p:ph type="pic" sz="quarter" idx="13"/>
          </p:nvPr>
        </p:nvSpPr>
        <p:spPr>
          <a:xfrm>
            <a:off x="6948488" y="412750"/>
            <a:ext cx="4830762" cy="6032500"/>
          </a:xfrm>
          <a:prstGeom prst="rect">
            <a:avLst/>
          </a:prstGeom>
        </p:spPr>
        <p:txBody>
          <a:bodyPr/>
          <a:lstStyle/>
          <a:p>
            <a:r>
              <a:rPr lang="en-US"/>
              <a:t>Click icon to add picture</a:t>
            </a:r>
          </a:p>
        </p:txBody>
      </p:sp>
      <p:sp>
        <p:nvSpPr>
          <p:cNvPr id="6" name="Text Placeholder 5">
            <a:extLst>
              <a:ext uri="{FF2B5EF4-FFF2-40B4-BE49-F238E27FC236}">
                <a16:creationId xmlns:a16="http://schemas.microsoft.com/office/drawing/2014/main" id="{3098EADA-AC84-4C8B-6C6B-B6034F1EC219}"/>
              </a:ext>
            </a:extLst>
          </p:cNvPr>
          <p:cNvSpPr>
            <a:spLocks noGrp="1"/>
          </p:cNvSpPr>
          <p:nvPr>
            <p:ph type="body" sz="quarter" idx="14" hasCustomPrompt="1"/>
          </p:nvPr>
        </p:nvSpPr>
        <p:spPr>
          <a:xfrm>
            <a:off x="10805907" y="6186878"/>
            <a:ext cx="973343" cy="261610"/>
          </a:xfrm>
          <a:prstGeom prst="rect">
            <a:avLst/>
          </a:prstGeom>
          <a:solidFill>
            <a:srgbClr val="274032"/>
          </a:solidFill>
        </p:spPr>
        <p:txBody>
          <a:bodyPr wrap="none">
            <a:spAutoFit/>
          </a:bodyPr>
          <a:lstStyle>
            <a:lvl1pPr algn="r">
              <a:defRPr sz="1100">
                <a:solidFill>
                  <a:srgbClr val="FAF6ED"/>
                </a:solidFill>
                <a:latin typeface="Avenir Next LT Pro" panose="020B0504020202020204" pitchFamily="34" charset="77"/>
              </a:defRPr>
            </a:lvl1pPr>
          </a:lstStyle>
          <a:p>
            <a:pPr lvl="0"/>
            <a:r>
              <a:rPr lang="en-GB"/>
              <a:t>Photo credit</a:t>
            </a:r>
          </a:p>
        </p:txBody>
      </p:sp>
    </p:spTree>
    <p:extLst>
      <p:ext uri="{BB962C8B-B14F-4D97-AF65-F5344CB8AC3E}">
        <p14:creationId xmlns:p14="http://schemas.microsoft.com/office/powerpoint/2010/main" val="2423650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FAF6E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sp>
        <p:nvSpPr>
          <p:cNvPr id="7" name="Freeform 6">
            <a:extLst>
              <a:ext uri="{FF2B5EF4-FFF2-40B4-BE49-F238E27FC236}">
                <a16:creationId xmlns:a16="http://schemas.microsoft.com/office/drawing/2014/main" id="{8693FB87-9C39-5C75-9387-4FF7F9BB7435}"/>
              </a:ext>
              <a:ext uri="{C183D7F6-B498-43B3-948B-1728B52AA6E4}">
                <adec:decorative xmlns:adec="http://schemas.microsoft.com/office/drawing/2017/decorative" val="1"/>
              </a:ext>
            </a:extLst>
          </p:cNvPr>
          <p:cNvSpPr/>
          <p:nvPr/>
        </p:nvSpPr>
        <p:spPr>
          <a:xfrm>
            <a:off x="7189209" y="0"/>
            <a:ext cx="5011200" cy="6858000"/>
          </a:xfrm>
          <a:custGeom>
            <a:avLst/>
            <a:gdLst>
              <a:gd name="connsiteX0" fmla="*/ 0 w 5011200"/>
              <a:gd name="connsiteY0" fmla="*/ 0 h 6858000"/>
              <a:gd name="connsiteX1" fmla="*/ 5011201 w 5011200"/>
              <a:gd name="connsiteY1" fmla="*/ 0 h 6858000"/>
              <a:gd name="connsiteX2" fmla="*/ 5011201 w 5011200"/>
              <a:gd name="connsiteY2" fmla="*/ 6858000 h 6858000"/>
              <a:gd name="connsiteX3" fmla="*/ 0 w 501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11200" h="6858000">
                <a:moveTo>
                  <a:pt x="0" y="0"/>
                </a:moveTo>
                <a:lnTo>
                  <a:pt x="5011201" y="0"/>
                </a:lnTo>
                <a:lnTo>
                  <a:pt x="5011201" y="6858000"/>
                </a:lnTo>
                <a:lnTo>
                  <a:pt x="0" y="6858000"/>
                </a:lnTo>
                <a:close/>
              </a:path>
            </a:pathLst>
          </a:custGeom>
          <a:solidFill>
            <a:srgbClr val="C2E9F2"/>
          </a:solidFill>
          <a:ln w="12684" cap="flat">
            <a:noFill/>
            <a:prstDash val="solid"/>
            <a:miter/>
          </a:ln>
        </p:spPr>
        <p:txBody>
          <a:bodyPr rtlCol="0" anchor="ctr"/>
          <a:lstStyle/>
          <a:p>
            <a:endParaRPr lang="en-US">
              <a:latin typeface="Avenir Next LT Pro" panose="020B0504020202020204" pitchFamily="34" charset="0"/>
            </a:endParaRPr>
          </a:p>
        </p:txBody>
      </p:sp>
      <p:grpSp>
        <p:nvGrpSpPr>
          <p:cNvPr id="8" name="Graphic 3">
            <a:extLst>
              <a:ext uri="{FF2B5EF4-FFF2-40B4-BE49-F238E27FC236}">
                <a16:creationId xmlns:a16="http://schemas.microsoft.com/office/drawing/2014/main" id="{80B11062-4ED8-01D7-2522-37669DD146B2}"/>
              </a:ext>
              <a:ext uri="{C183D7F6-B498-43B3-948B-1728B52AA6E4}">
                <adec:decorative xmlns:adec="http://schemas.microsoft.com/office/drawing/2017/decorative" val="1"/>
              </a:ext>
            </a:extLst>
          </p:cNvPr>
          <p:cNvGrpSpPr/>
          <p:nvPr/>
        </p:nvGrpSpPr>
        <p:grpSpPr>
          <a:xfrm>
            <a:off x="7926246" y="1"/>
            <a:ext cx="4274163" cy="6857999"/>
            <a:chOff x="7926246" y="1"/>
            <a:chExt cx="4274163" cy="6857999"/>
          </a:xfrm>
          <a:solidFill>
            <a:srgbClr val="FAF6ED"/>
          </a:solidFill>
        </p:grpSpPr>
        <p:sp>
          <p:nvSpPr>
            <p:cNvPr id="9" name="Freeform 8">
              <a:extLst>
                <a:ext uri="{FF2B5EF4-FFF2-40B4-BE49-F238E27FC236}">
                  <a16:creationId xmlns:a16="http://schemas.microsoft.com/office/drawing/2014/main" id="{48C178D5-56AF-2D0C-207D-74D80A5D611A}"/>
                </a:ext>
              </a:extLst>
            </p:cNvPr>
            <p:cNvSpPr/>
            <p:nvPr/>
          </p:nvSpPr>
          <p:spPr>
            <a:xfrm>
              <a:off x="11090825" y="901981"/>
              <a:ext cx="276583" cy="276873"/>
            </a:xfrm>
            <a:custGeom>
              <a:avLst/>
              <a:gdLst>
                <a:gd name="connsiteX0" fmla="*/ 188425 w 276583"/>
                <a:gd name="connsiteY0" fmla="*/ 267442 h 276873"/>
                <a:gd name="connsiteX1" fmla="*/ 267147 w 276583"/>
                <a:gd name="connsiteY1" fmla="*/ 88269 h 276873"/>
                <a:gd name="connsiteX2" fmla="*/ 88230 w 276583"/>
                <a:gd name="connsiteY2" fmla="*/ 9390 h 276873"/>
                <a:gd name="connsiteX3" fmla="*/ 0 w 276583"/>
                <a:gd name="connsiteY3" fmla="*/ 138458 h 276873"/>
                <a:gd name="connsiteX4" fmla="*/ 9402 w 276583"/>
                <a:gd name="connsiteY4" fmla="*/ 188560 h 276873"/>
                <a:gd name="connsiteX5" fmla="*/ 188425 w 276583"/>
                <a:gd name="connsiteY5" fmla="*/ 267442 h 2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3" h="276873">
                  <a:moveTo>
                    <a:pt x="188425" y="267442"/>
                  </a:moveTo>
                  <a:cubicBezTo>
                    <a:pt x="259597" y="239767"/>
                    <a:pt x="294809" y="159592"/>
                    <a:pt x="267147" y="88269"/>
                  </a:cubicBezTo>
                  <a:cubicBezTo>
                    <a:pt x="239498" y="17048"/>
                    <a:pt x="159391" y="-18196"/>
                    <a:pt x="88230" y="9390"/>
                  </a:cubicBezTo>
                  <a:cubicBezTo>
                    <a:pt x="33464" y="30700"/>
                    <a:pt x="0" y="83010"/>
                    <a:pt x="0" y="138458"/>
                  </a:cubicBezTo>
                  <a:cubicBezTo>
                    <a:pt x="0" y="155161"/>
                    <a:pt x="3045" y="172037"/>
                    <a:pt x="9402" y="188560"/>
                  </a:cubicBezTo>
                  <a:cubicBezTo>
                    <a:pt x="37067" y="259784"/>
                    <a:pt x="117175" y="295128"/>
                    <a:pt x="188425" y="267442"/>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0" name="Freeform 9">
              <a:extLst>
                <a:ext uri="{FF2B5EF4-FFF2-40B4-BE49-F238E27FC236}">
                  <a16:creationId xmlns:a16="http://schemas.microsoft.com/office/drawing/2014/main" id="{3FB7DFBB-778A-956E-0FF8-E020C0BC5329}"/>
                </a:ext>
              </a:extLst>
            </p:cNvPr>
            <p:cNvSpPr/>
            <p:nvPr/>
          </p:nvSpPr>
          <p:spPr>
            <a:xfrm>
              <a:off x="10293445" y="5183881"/>
              <a:ext cx="276520" cy="276759"/>
            </a:xfrm>
            <a:custGeom>
              <a:avLst/>
              <a:gdLst>
                <a:gd name="connsiteX0" fmla="*/ 240409 w 276520"/>
                <a:gd name="connsiteY0" fmla="*/ 231608 h 276759"/>
                <a:gd name="connsiteX1" fmla="*/ 231375 w 276520"/>
                <a:gd name="connsiteY1" fmla="*/ 36105 h 276759"/>
                <a:gd name="connsiteX2" fmla="*/ 36036 w 276520"/>
                <a:gd name="connsiteY2" fmla="*/ 45146 h 276759"/>
                <a:gd name="connsiteX3" fmla="*/ 0 w 276520"/>
                <a:gd name="connsiteY3" fmla="*/ 138339 h 276759"/>
                <a:gd name="connsiteX4" fmla="*/ 45072 w 276520"/>
                <a:gd name="connsiteY4" fmla="*/ 240650 h 276759"/>
                <a:gd name="connsiteX5" fmla="*/ 240409 w 276520"/>
                <a:gd name="connsiteY5" fmla="*/ 231608 h 2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20" h="276759">
                  <a:moveTo>
                    <a:pt x="240409" y="231608"/>
                  </a:moveTo>
                  <a:cubicBezTo>
                    <a:pt x="291854" y="175144"/>
                    <a:pt x="287882" y="87590"/>
                    <a:pt x="231375" y="36105"/>
                  </a:cubicBezTo>
                  <a:cubicBezTo>
                    <a:pt x="174958" y="-15368"/>
                    <a:pt x="87567" y="-11319"/>
                    <a:pt x="36036" y="45146"/>
                  </a:cubicBezTo>
                  <a:cubicBezTo>
                    <a:pt x="11890" y="71727"/>
                    <a:pt x="0" y="105028"/>
                    <a:pt x="0" y="138339"/>
                  </a:cubicBezTo>
                  <a:cubicBezTo>
                    <a:pt x="0" y="175893"/>
                    <a:pt x="15112" y="213345"/>
                    <a:pt x="45072" y="240650"/>
                  </a:cubicBezTo>
                  <a:cubicBezTo>
                    <a:pt x="101489" y="292136"/>
                    <a:pt x="188967" y="288072"/>
                    <a:pt x="240409" y="23160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1" name="Freeform 10">
              <a:extLst>
                <a:ext uri="{FF2B5EF4-FFF2-40B4-BE49-F238E27FC236}">
                  <a16:creationId xmlns:a16="http://schemas.microsoft.com/office/drawing/2014/main" id="{A1ADFA3B-7965-C22F-0D13-839256046069}"/>
                </a:ext>
              </a:extLst>
            </p:cNvPr>
            <p:cNvSpPr/>
            <p:nvPr/>
          </p:nvSpPr>
          <p:spPr>
            <a:xfrm>
              <a:off x="10668439" y="1113266"/>
              <a:ext cx="276554" cy="276840"/>
            </a:xfrm>
            <a:custGeom>
              <a:avLst/>
              <a:gdLst>
                <a:gd name="connsiteX0" fmla="*/ 211288 w 276554"/>
                <a:gd name="connsiteY0" fmla="*/ 255991 h 276840"/>
                <a:gd name="connsiteX1" fmla="*/ 255728 w 276554"/>
                <a:gd name="connsiteY1" fmla="*/ 65388 h 276840"/>
                <a:gd name="connsiteX2" fmla="*/ 65271 w 276554"/>
                <a:gd name="connsiteY2" fmla="*/ 20914 h 276840"/>
                <a:gd name="connsiteX3" fmla="*/ 0 w 276554"/>
                <a:gd name="connsiteY3" fmla="*/ 138540 h 276840"/>
                <a:gd name="connsiteX4" fmla="*/ 20834 w 276554"/>
                <a:gd name="connsiteY4" fmla="*/ 211438 h 276840"/>
                <a:gd name="connsiteX5" fmla="*/ 211288 w 276554"/>
                <a:gd name="connsiteY5" fmla="*/ 255991 h 2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54" h="276840">
                  <a:moveTo>
                    <a:pt x="211288" y="255991"/>
                  </a:moveTo>
                  <a:cubicBezTo>
                    <a:pt x="276094" y="215590"/>
                    <a:pt x="296002" y="130249"/>
                    <a:pt x="255728" y="65388"/>
                  </a:cubicBezTo>
                  <a:cubicBezTo>
                    <a:pt x="215436" y="428"/>
                    <a:pt x="130167" y="-19496"/>
                    <a:pt x="65271" y="20914"/>
                  </a:cubicBezTo>
                  <a:cubicBezTo>
                    <a:pt x="23145" y="47113"/>
                    <a:pt x="0" y="92326"/>
                    <a:pt x="0" y="138540"/>
                  </a:cubicBezTo>
                  <a:cubicBezTo>
                    <a:pt x="0" y="163457"/>
                    <a:pt x="6738" y="188733"/>
                    <a:pt x="20834" y="211438"/>
                  </a:cubicBezTo>
                  <a:cubicBezTo>
                    <a:pt x="61123" y="276386"/>
                    <a:pt x="146395" y="296314"/>
                    <a:pt x="211288" y="255991"/>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2" name="Freeform 11">
              <a:extLst>
                <a:ext uri="{FF2B5EF4-FFF2-40B4-BE49-F238E27FC236}">
                  <a16:creationId xmlns:a16="http://schemas.microsoft.com/office/drawing/2014/main" id="{D48DE278-14E0-3CDC-EB40-62864E596CE6}"/>
                </a:ext>
              </a:extLst>
            </p:cNvPr>
            <p:cNvSpPr/>
            <p:nvPr/>
          </p:nvSpPr>
          <p:spPr>
            <a:xfrm>
              <a:off x="12017552" y="728967"/>
              <a:ext cx="182857" cy="276783"/>
            </a:xfrm>
            <a:custGeom>
              <a:avLst/>
              <a:gdLst>
                <a:gd name="connsiteX0" fmla="*/ 165289 w 182857"/>
                <a:gd name="connsiteY0" fmla="*/ 2679 h 276783"/>
                <a:gd name="connsiteX1" fmla="*/ 151825 w 182857"/>
                <a:gd name="connsiteY1" fmla="*/ 648 h 276783"/>
                <a:gd name="connsiteX2" fmla="*/ 138275 w 182857"/>
                <a:gd name="connsiteY2" fmla="*/ 0 h 276783"/>
                <a:gd name="connsiteX3" fmla="*/ 124634 w 182857"/>
                <a:gd name="connsiteY3" fmla="*/ 648 h 276783"/>
                <a:gd name="connsiteX4" fmla="*/ 111273 w 182857"/>
                <a:gd name="connsiteY4" fmla="*/ 2679 h 276783"/>
                <a:gd name="connsiteX5" fmla="*/ 98088 w 182857"/>
                <a:gd name="connsiteY5" fmla="*/ 5993 h 276783"/>
                <a:gd name="connsiteX6" fmla="*/ 85361 w 182857"/>
                <a:gd name="connsiteY6" fmla="*/ 10604 h 276783"/>
                <a:gd name="connsiteX7" fmla="*/ 73103 w 182857"/>
                <a:gd name="connsiteY7" fmla="*/ 16421 h 276783"/>
                <a:gd name="connsiteX8" fmla="*/ 61492 w 182857"/>
                <a:gd name="connsiteY8" fmla="*/ 23341 h 276783"/>
                <a:gd name="connsiteX9" fmla="*/ 50618 w 182857"/>
                <a:gd name="connsiteY9" fmla="*/ 31369 h 276783"/>
                <a:gd name="connsiteX10" fmla="*/ 40466 w 182857"/>
                <a:gd name="connsiteY10" fmla="*/ 40500 h 276783"/>
                <a:gd name="connsiteX11" fmla="*/ 31342 w 182857"/>
                <a:gd name="connsiteY11" fmla="*/ 50648 h 276783"/>
                <a:gd name="connsiteX12" fmla="*/ 23322 w 182857"/>
                <a:gd name="connsiteY12" fmla="*/ 61531 h 276783"/>
                <a:gd name="connsiteX13" fmla="*/ 16317 w 182857"/>
                <a:gd name="connsiteY13" fmla="*/ 73165 h 276783"/>
                <a:gd name="connsiteX14" fmla="*/ 10607 w 182857"/>
                <a:gd name="connsiteY14" fmla="*/ 85434 h 276783"/>
                <a:gd name="connsiteX15" fmla="*/ 5988 w 182857"/>
                <a:gd name="connsiteY15" fmla="*/ 98171 h 276783"/>
                <a:gd name="connsiteX16" fmla="*/ 2677 w 182857"/>
                <a:gd name="connsiteY16" fmla="*/ 111367 h 276783"/>
                <a:gd name="connsiteX17" fmla="*/ 647 w 182857"/>
                <a:gd name="connsiteY17" fmla="*/ 124740 h 276783"/>
                <a:gd name="connsiteX18" fmla="*/ 0 w 182857"/>
                <a:gd name="connsiteY18" fmla="*/ 138392 h 276783"/>
                <a:gd name="connsiteX19" fmla="*/ 647 w 182857"/>
                <a:gd name="connsiteY19" fmla="*/ 151954 h 276783"/>
                <a:gd name="connsiteX20" fmla="*/ 2677 w 182857"/>
                <a:gd name="connsiteY20" fmla="*/ 165429 h 276783"/>
                <a:gd name="connsiteX21" fmla="*/ 5988 w 182857"/>
                <a:gd name="connsiteY21" fmla="*/ 178612 h 276783"/>
                <a:gd name="connsiteX22" fmla="*/ 10607 w 182857"/>
                <a:gd name="connsiteY22" fmla="*/ 191350 h 276783"/>
                <a:gd name="connsiteX23" fmla="*/ 16317 w 182857"/>
                <a:gd name="connsiteY23" fmla="*/ 203619 h 276783"/>
                <a:gd name="connsiteX24" fmla="*/ 23322 w 182857"/>
                <a:gd name="connsiteY24" fmla="*/ 215252 h 276783"/>
                <a:gd name="connsiteX25" fmla="*/ 31342 w 182857"/>
                <a:gd name="connsiteY25" fmla="*/ 226135 h 276783"/>
                <a:gd name="connsiteX26" fmla="*/ 40466 w 182857"/>
                <a:gd name="connsiteY26" fmla="*/ 236283 h 276783"/>
                <a:gd name="connsiteX27" fmla="*/ 50618 w 182857"/>
                <a:gd name="connsiteY27" fmla="*/ 245414 h 276783"/>
                <a:gd name="connsiteX28" fmla="*/ 61492 w 182857"/>
                <a:gd name="connsiteY28" fmla="*/ 253442 h 276783"/>
                <a:gd name="connsiteX29" fmla="*/ 73103 w 182857"/>
                <a:gd name="connsiteY29" fmla="*/ 260362 h 276783"/>
                <a:gd name="connsiteX30" fmla="*/ 85361 w 182857"/>
                <a:gd name="connsiteY30" fmla="*/ 266179 h 276783"/>
                <a:gd name="connsiteX31" fmla="*/ 98088 w 182857"/>
                <a:gd name="connsiteY31" fmla="*/ 270790 h 276783"/>
                <a:gd name="connsiteX32" fmla="*/ 111273 w 182857"/>
                <a:gd name="connsiteY32" fmla="*/ 274104 h 276783"/>
                <a:gd name="connsiteX33" fmla="*/ 124634 w 182857"/>
                <a:gd name="connsiteY33" fmla="*/ 276135 h 276783"/>
                <a:gd name="connsiteX34" fmla="*/ 138275 w 182857"/>
                <a:gd name="connsiteY34" fmla="*/ 276783 h 276783"/>
                <a:gd name="connsiteX35" fmla="*/ 151825 w 182857"/>
                <a:gd name="connsiteY35" fmla="*/ 276135 h 276783"/>
                <a:gd name="connsiteX36" fmla="*/ 165289 w 182857"/>
                <a:gd name="connsiteY36" fmla="*/ 274104 h 276783"/>
                <a:gd name="connsiteX37" fmla="*/ 178372 w 182857"/>
                <a:gd name="connsiteY37" fmla="*/ 270790 h 276783"/>
                <a:gd name="connsiteX38" fmla="*/ 182858 w 182857"/>
                <a:gd name="connsiteY38" fmla="*/ 269174 h 276783"/>
                <a:gd name="connsiteX39" fmla="*/ 182858 w 182857"/>
                <a:gd name="connsiteY39" fmla="*/ 7609 h 276783"/>
                <a:gd name="connsiteX40" fmla="*/ 178372 w 182857"/>
                <a:gd name="connsiteY40" fmla="*/ 5993 h 276783"/>
                <a:gd name="connsiteX41" fmla="*/ 165289 w 182857"/>
                <a:gd name="connsiteY41" fmla="*/ 2679 h 2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857" h="276783">
                  <a:moveTo>
                    <a:pt x="165289" y="2679"/>
                  </a:moveTo>
                  <a:cubicBezTo>
                    <a:pt x="160862" y="1842"/>
                    <a:pt x="156345" y="1104"/>
                    <a:pt x="151825" y="648"/>
                  </a:cubicBezTo>
                  <a:cubicBezTo>
                    <a:pt x="147308" y="192"/>
                    <a:pt x="142792" y="0"/>
                    <a:pt x="138275" y="0"/>
                  </a:cubicBezTo>
                  <a:cubicBezTo>
                    <a:pt x="133758" y="0"/>
                    <a:pt x="129151" y="192"/>
                    <a:pt x="124634" y="648"/>
                  </a:cubicBezTo>
                  <a:cubicBezTo>
                    <a:pt x="120204" y="1104"/>
                    <a:pt x="115687" y="1842"/>
                    <a:pt x="111273" y="2679"/>
                  </a:cubicBezTo>
                  <a:cubicBezTo>
                    <a:pt x="106843" y="3594"/>
                    <a:pt x="102416" y="4713"/>
                    <a:pt x="98088" y="5993"/>
                  </a:cubicBezTo>
                  <a:cubicBezTo>
                    <a:pt x="93850" y="7379"/>
                    <a:pt x="89510" y="8852"/>
                    <a:pt x="85361" y="10604"/>
                  </a:cubicBezTo>
                  <a:cubicBezTo>
                    <a:pt x="81210" y="12371"/>
                    <a:pt x="77062" y="14300"/>
                    <a:pt x="73103" y="16421"/>
                  </a:cubicBezTo>
                  <a:cubicBezTo>
                    <a:pt x="69131" y="18455"/>
                    <a:pt x="65274" y="20855"/>
                    <a:pt x="61492" y="23341"/>
                  </a:cubicBezTo>
                  <a:cubicBezTo>
                    <a:pt x="57709" y="25831"/>
                    <a:pt x="54016" y="28513"/>
                    <a:pt x="50618" y="31369"/>
                  </a:cubicBezTo>
                  <a:cubicBezTo>
                    <a:pt x="47102" y="34227"/>
                    <a:pt x="43700" y="37362"/>
                    <a:pt x="40466" y="40500"/>
                  </a:cubicBezTo>
                  <a:cubicBezTo>
                    <a:pt x="37331" y="43737"/>
                    <a:pt x="34195" y="47141"/>
                    <a:pt x="31342" y="50648"/>
                  </a:cubicBezTo>
                  <a:cubicBezTo>
                    <a:pt x="28486" y="54152"/>
                    <a:pt x="25809" y="57758"/>
                    <a:pt x="23322" y="61531"/>
                  </a:cubicBezTo>
                  <a:cubicBezTo>
                    <a:pt x="20837" y="65317"/>
                    <a:pt x="18436" y="69202"/>
                    <a:pt x="16317" y="73165"/>
                  </a:cubicBezTo>
                  <a:cubicBezTo>
                    <a:pt x="14198" y="77127"/>
                    <a:pt x="12256" y="81279"/>
                    <a:pt x="10607" y="85434"/>
                  </a:cubicBezTo>
                  <a:cubicBezTo>
                    <a:pt x="8857" y="89585"/>
                    <a:pt x="7283" y="93929"/>
                    <a:pt x="5988" y="98171"/>
                  </a:cubicBezTo>
                  <a:cubicBezTo>
                    <a:pt x="4709" y="102502"/>
                    <a:pt x="3591" y="106933"/>
                    <a:pt x="2677" y="111367"/>
                  </a:cubicBezTo>
                  <a:cubicBezTo>
                    <a:pt x="1853" y="115785"/>
                    <a:pt x="1103" y="120306"/>
                    <a:pt x="647" y="124740"/>
                  </a:cubicBezTo>
                  <a:cubicBezTo>
                    <a:pt x="189" y="129260"/>
                    <a:pt x="0" y="133871"/>
                    <a:pt x="0" y="138392"/>
                  </a:cubicBezTo>
                  <a:cubicBezTo>
                    <a:pt x="0" y="142912"/>
                    <a:pt x="189" y="147433"/>
                    <a:pt x="647" y="151954"/>
                  </a:cubicBezTo>
                  <a:cubicBezTo>
                    <a:pt x="1103" y="156477"/>
                    <a:pt x="1853" y="160998"/>
                    <a:pt x="2677" y="165429"/>
                  </a:cubicBezTo>
                  <a:cubicBezTo>
                    <a:pt x="3591" y="169850"/>
                    <a:pt x="4709" y="174281"/>
                    <a:pt x="5988" y="178612"/>
                  </a:cubicBezTo>
                  <a:cubicBezTo>
                    <a:pt x="7283" y="182866"/>
                    <a:pt x="8857" y="187198"/>
                    <a:pt x="10607" y="191350"/>
                  </a:cubicBezTo>
                  <a:cubicBezTo>
                    <a:pt x="12256" y="195504"/>
                    <a:pt x="14198" y="199554"/>
                    <a:pt x="16317" y="203619"/>
                  </a:cubicBezTo>
                  <a:cubicBezTo>
                    <a:pt x="18436" y="207581"/>
                    <a:pt x="20837" y="211466"/>
                    <a:pt x="23322" y="215252"/>
                  </a:cubicBezTo>
                  <a:cubicBezTo>
                    <a:pt x="25809" y="218935"/>
                    <a:pt x="28486" y="222631"/>
                    <a:pt x="31342" y="226135"/>
                  </a:cubicBezTo>
                  <a:cubicBezTo>
                    <a:pt x="34195" y="229642"/>
                    <a:pt x="37331" y="233059"/>
                    <a:pt x="40466" y="236283"/>
                  </a:cubicBezTo>
                  <a:cubicBezTo>
                    <a:pt x="43700" y="239421"/>
                    <a:pt x="47102" y="242559"/>
                    <a:pt x="50618" y="245414"/>
                  </a:cubicBezTo>
                  <a:cubicBezTo>
                    <a:pt x="54106" y="248273"/>
                    <a:pt x="57709" y="250952"/>
                    <a:pt x="61492" y="253442"/>
                  </a:cubicBezTo>
                  <a:cubicBezTo>
                    <a:pt x="65274" y="255929"/>
                    <a:pt x="69131" y="258242"/>
                    <a:pt x="73103" y="260362"/>
                  </a:cubicBezTo>
                  <a:cubicBezTo>
                    <a:pt x="77062" y="262483"/>
                    <a:pt x="81210" y="264427"/>
                    <a:pt x="85361" y="266179"/>
                  </a:cubicBezTo>
                  <a:cubicBezTo>
                    <a:pt x="89510" y="267931"/>
                    <a:pt x="93850" y="269404"/>
                    <a:pt x="98088" y="270790"/>
                  </a:cubicBezTo>
                  <a:cubicBezTo>
                    <a:pt x="102416" y="272086"/>
                    <a:pt x="106843" y="273190"/>
                    <a:pt x="111273" y="274104"/>
                  </a:cubicBezTo>
                  <a:cubicBezTo>
                    <a:pt x="115687" y="274941"/>
                    <a:pt x="120204" y="275679"/>
                    <a:pt x="124634" y="276135"/>
                  </a:cubicBezTo>
                  <a:cubicBezTo>
                    <a:pt x="129151" y="276504"/>
                    <a:pt x="133758" y="276783"/>
                    <a:pt x="138275" y="276783"/>
                  </a:cubicBezTo>
                  <a:cubicBezTo>
                    <a:pt x="142792" y="276783"/>
                    <a:pt x="147308" y="276504"/>
                    <a:pt x="151825" y="276135"/>
                  </a:cubicBezTo>
                  <a:cubicBezTo>
                    <a:pt x="156345" y="275679"/>
                    <a:pt x="160862" y="274941"/>
                    <a:pt x="165289" y="274104"/>
                  </a:cubicBezTo>
                  <a:cubicBezTo>
                    <a:pt x="169719" y="273190"/>
                    <a:pt x="174134" y="272086"/>
                    <a:pt x="178372" y="270790"/>
                  </a:cubicBezTo>
                  <a:cubicBezTo>
                    <a:pt x="179890" y="270303"/>
                    <a:pt x="181358" y="269689"/>
                    <a:pt x="182858" y="269174"/>
                  </a:cubicBezTo>
                  <a:lnTo>
                    <a:pt x="182858" y="7609"/>
                  </a:lnTo>
                  <a:cubicBezTo>
                    <a:pt x="181358" y="7094"/>
                    <a:pt x="179890" y="6480"/>
                    <a:pt x="178372" y="5993"/>
                  </a:cubicBezTo>
                  <a:cubicBezTo>
                    <a:pt x="174134" y="4713"/>
                    <a:pt x="169719" y="3594"/>
                    <a:pt x="165289" y="267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C05A5AC7-5343-5FC3-4131-7614135AF12F}"/>
                </a:ext>
              </a:extLst>
            </p:cNvPr>
            <p:cNvSpPr/>
            <p:nvPr/>
          </p:nvSpPr>
          <p:spPr>
            <a:xfrm>
              <a:off x="11544926" y="772535"/>
              <a:ext cx="276622" cy="276832"/>
            </a:xfrm>
            <a:custGeom>
              <a:avLst/>
              <a:gdLst>
                <a:gd name="connsiteX0" fmla="*/ 163715 w 276622"/>
                <a:gd name="connsiteY0" fmla="*/ 274459 h 276832"/>
                <a:gd name="connsiteX1" fmla="*/ 274251 w 276622"/>
                <a:gd name="connsiteY1" fmla="*/ 113005 h 276832"/>
                <a:gd name="connsiteX2" fmla="*/ 112921 w 276622"/>
                <a:gd name="connsiteY2" fmla="*/ 2373 h 276832"/>
                <a:gd name="connsiteX3" fmla="*/ 0 w 276622"/>
                <a:gd name="connsiteY3" fmla="*/ 138188 h 276832"/>
                <a:gd name="connsiteX4" fmla="*/ 2398 w 276622"/>
                <a:gd name="connsiteY4" fmla="*/ 163740 h 276832"/>
                <a:gd name="connsiteX5" fmla="*/ 163715 w 276622"/>
                <a:gd name="connsiteY5" fmla="*/ 274459 h 27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22" h="276832">
                  <a:moveTo>
                    <a:pt x="163715" y="274459"/>
                  </a:moveTo>
                  <a:cubicBezTo>
                    <a:pt x="238761" y="260438"/>
                    <a:pt x="288260" y="188098"/>
                    <a:pt x="274251" y="113005"/>
                  </a:cubicBezTo>
                  <a:cubicBezTo>
                    <a:pt x="260229" y="37897"/>
                    <a:pt x="188053" y="-11648"/>
                    <a:pt x="112921" y="2373"/>
                  </a:cubicBezTo>
                  <a:cubicBezTo>
                    <a:pt x="46454" y="14744"/>
                    <a:pt x="0" y="72871"/>
                    <a:pt x="0" y="138188"/>
                  </a:cubicBezTo>
                  <a:cubicBezTo>
                    <a:pt x="0" y="146671"/>
                    <a:pt x="824" y="155167"/>
                    <a:pt x="2398" y="163740"/>
                  </a:cubicBezTo>
                  <a:cubicBezTo>
                    <a:pt x="16407" y="238939"/>
                    <a:pt x="88686" y="288480"/>
                    <a:pt x="163715" y="27445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9B7F4449-CE74-0FFF-DA6D-33B88B61C061}"/>
                </a:ext>
              </a:extLst>
            </p:cNvPr>
            <p:cNvSpPr/>
            <p:nvPr/>
          </p:nvSpPr>
          <p:spPr>
            <a:xfrm>
              <a:off x="10670099" y="5468946"/>
              <a:ext cx="276614" cy="276815"/>
            </a:xfrm>
            <a:custGeom>
              <a:avLst/>
              <a:gdLst>
                <a:gd name="connsiteX0" fmla="*/ 65451 w 276614"/>
                <a:gd name="connsiteY0" fmla="*/ 255992 h 276815"/>
                <a:gd name="connsiteX1" fmla="*/ 255818 w 276614"/>
                <a:gd name="connsiteY1" fmla="*/ 211337 h 276815"/>
                <a:gd name="connsiteX2" fmla="*/ 211201 w 276614"/>
                <a:gd name="connsiteY2" fmla="*/ 20825 h 276815"/>
                <a:gd name="connsiteX3" fmla="*/ 20837 w 276614"/>
                <a:gd name="connsiteY3" fmla="*/ 65479 h 276815"/>
                <a:gd name="connsiteX4" fmla="*/ 0 w 276614"/>
                <a:gd name="connsiteY4" fmla="*/ 138275 h 276815"/>
                <a:gd name="connsiteX5" fmla="*/ 65451 w 276614"/>
                <a:gd name="connsiteY5" fmla="*/ 255992 h 27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14" h="276815">
                  <a:moveTo>
                    <a:pt x="65451" y="255992"/>
                  </a:moveTo>
                  <a:cubicBezTo>
                    <a:pt x="130347" y="296313"/>
                    <a:pt x="215529" y="276297"/>
                    <a:pt x="255818" y="211337"/>
                  </a:cubicBezTo>
                  <a:cubicBezTo>
                    <a:pt x="296092" y="146389"/>
                    <a:pt x="276094" y="61135"/>
                    <a:pt x="211201" y="20825"/>
                  </a:cubicBezTo>
                  <a:cubicBezTo>
                    <a:pt x="146295" y="-19498"/>
                    <a:pt x="61024" y="517"/>
                    <a:pt x="20837" y="65479"/>
                  </a:cubicBezTo>
                  <a:cubicBezTo>
                    <a:pt x="6726" y="88173"/>
                    <a:pt x="0" y="113357"/>
                    <a:pt x="0" y="138275"/>
                  </a:cubicBezTo>
                  <a:cubicBezTo>
                    <a:pt x="0" y="184579"/>
                    <a:pt x="23235" y="229792"/>
                    <a:pt x="65451" y="255992"/>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3B76FCB0-A04C-8B34-C853-6E93C019A0DD}"/>
                </a:ext>
              </a:extLst>
            </p:cNvPr>
            <p:cNvSpPr/>
            <p:nvPr/>
          </p:nvSpPr>
          <p:spPr>
            <a:xfrm>
              <a:off x="11092768" y="5679912"/>
              <a:ext cx="276604" cy="276846"/>
            </a:xfrm>
            <a:custGeom>
              <a:avLst/>
              <a:gdLst>
                <a:gd name="connsiteX0" fmla="*/ 9402 w 276604"/>
                <a:gd name="connsiteY0" fmla="*/ 88395 h 276846"/>
                <a:gd name="connsiteX1" fmla="*/ 0 w 276604"/>
                <a:gd name="connsiteY1" fmla="*/ 138395 h 276846"/>
                <a:gd name="connsiteX2" fmla="*/ 88305 w 276604"/>
                <a:gd name="connsiteY2" fmla="*/ 267465 h 276846"/>
                <a:gd name="connsiteX3" fmla="*/ 267237 w 276604"/>
                <a:gd name="connsiteY3" fmla="*/ 188395 h 276846"/>
                <a:gd name="connsiteX4" fmla="*/ 188233 w 276604"/>
                <a:gd name="connsiteY4" fmla="*/ 9414 h 276846"/>
                <a:gd name="connsiteX5" fmla="*/ 9402 w 276604"/>
                <a:gd name="connsiteY5" fmla="*/ 88395 h 27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04" h="276846">
                  <a:moveTo>
                    <a:pt x="9402" y="88395"/>
                  </a:moveTo>
                  <a:cubicBezTo>
                    <a:pt x="3033" y="104818"/>
                    <a:pt x="0" y="121796"/>
                    <a:pt x="0" y="138395"/>
                  </a:cubicBezTo>
                  <a:cubicBezTo>
                    <a:pt x="0" y="193845"/>
                    <a:pt x="33551" y="246245"/>
                    <a:pt x="88305" y="267465"/>
                  </a:cubicBezTo>
                  <a:cubicBezTo>
                    <a:pt x="159567" y="295063"/>
                    <a:pt x="239588" y="259718"/>
                    <a:pt x="267237" y="188395"/>
                  </a:cubicBezTo>
                  <a:cubicBezTo>
                    <a:pt x="294797" y="117173"/>
                    <a:pt x="259495" y="36998"/>
                    <a:pt x="188233" y="9414"/>
                  </a:cubicBezTo>
                  <a:cubicBezTo>
                    <a:pt x="117069" y="-18260"/>
                    <a:pt x="36962" y="17161"/>
                    <a:pt x="9402" y="88395"/>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6" name="Freeform 15">
              <a:extLst>
                <a:ext uri="{FF2B5EF4-FFF2-40B4-BE49-F238E27FC236}">
                  <a16:creationId xmlns:a16="http://schemas.microsoft.com/office/drawing/2014/main" id="{2F4F4BFE-5E56-375C-0F71-B331D1F19DBB}"/>
                </a:ext>
              </a:extLst>
            </p:cNvPr>
            <p:cNvSpPr/>
            <p:nvPr/>
          </p:nvSpPr>
          <p:spPr>
            <a:xfrm>
              <a:off x="7926246" y="1"/>
              <a:ext cx="2834069" cy="6857999"/>
            </a:xfrm>
            <a:custGeom>
              <a:avLst/>
              <a:gdLst>
                <a:gd name="connsiteX0" fmla="*/ 2790995 w 2834069"/>
                <a:gd name="connsiteY0" fmla="*/ 6835949 h 6857999"/>
                <a:gd name="connsiteX1" fmla="*/ 2434716 w 2834069"/>
                <a:gd name="connsiteY1" fmla="*/ 6833358 h 6857999"/>
                <a:gd name="connsiteX2" fmla="*/ 2236397 w 2834069"/>
                <a:gd name="connsiteY2" fmla="*/ 6846439 h 6857999"/>
                <a:gd name="connsiteX3" fmla="*/ 2149703 w 2834069"/>
                <a:gd name="connsiteY3" fmla="*/ 6666213 h 6857999"/>
                <a:gd name="connsiteX4" fmla="*/ 1973258 w 2834069"/>
                <a:gd name="connsiteY4" fmla="*/ 6357972 h 6857999"/>
                <a:gd name="connsiteX5" fmla="*/ 1632020 w 2834069"/>
                <a:gd name="connsiteY5" fmla="*/ 6265516 h 6857999"/>
                <a:gd name="connsiteX6" fmla="*/ 1434357 w 2834069"/>
                <a:gd name="connsiteY6" fmla="*/ 6226566 h 6857999"/>
                <a:gd name="connsiteX7" fmla="*/ 1395440 w 2834069"/>
                <a:gd name="connsiteY7" fmla="*/ 6028736 h 6857999"/>
                <a:gd name="connsiteX8" fmla="*/ 1303062 w 2834069"/>
                <a:gd name="connsiteY8" fmla="*/ 5687210 h 6857999"/>
                <a:gd name="connsiteX9" fmla="*/ 995080 w 2834069"/>
                <a:gd name="connsiteY9" fmla="*/ 5510616 h 6857999"/>
                <a:gd name="connsiteX10" fmla="*/ 815020 w 2834069"/>
                <a:gd name="connsiteY10" fmla="*/ 5423837 h 6857999"/>
                <a:gd name="connsiteX11" fmla="*/ 828090 w 2834069"/>
                <a:gd name="connsiteY11" fmla="*/ 5225348 h 6857999"/>
                <a:gd name="connsiteX12" fmla="*/ 825501 w 2834069"/>
                <a:gd name="connsiteY12" fmla="*/ 4868782 h 6857999"/>
                <a:gd name="connsiteX13" fmla="*/ 571727 w 2834069"/>
                <a:gd name="connsiteY13" fmla="*/ 4611786 h 6857999"/>
                <a:gd name="connsiteX14" fmla="*/ 415320 w 2834069"/>
                <a:gd name="connsiteY14" fmla="*/ 4471464 h 6857999"/>
                <a:gd name="connsiteX15" fmla="*/ 478968 w 2834069"/>
                <a:gd name="connsiteY15" fmla="*/ 4269966 h 6857999"/>
                <a:gd name="connsiteX16" fmla="*/ 566944 w 2834069"/>
                <a:gd name="connsiteY16" fmla="*/ 3920905 h 6857999"/>
                <a:gd name="connsiteX17" fmla="*/ 391528 w 2834069"/>
                <a:gd name="connsiteY17" fmla="*/ 3608676 h 6857999"/>
                <a:gd name="connsiteX18" fmla="*/ 276550 w 2834069"/>
                <a:gd name="connsiteY18" fmla="*/ 3428997 h 6857999"/>
                <a:gd name="connsiteX19" fmla="*/ 391528 w 2834069"/>
                <a:gd name="connsiteY19" fmla="*/ 3249315 h 6857999"/>
                <a:gd name="connsiteX20" fmla="*/ 566944 w 2834069"/>
                <a:gd name="connsiteY20" fmla="*/ 2937098 h 6857999"/>
                <a:gd name="connsiteX21" fmla="*/ 478968 w 2834069"/>
                <a:gd name="connsiteY21" fmla="*/ 2588028 h 6857999"/>
                <a:gd name="connsiteX22" fmla="*/ 415320 w 2834069"/>
                <a:gd name="connsiteY22" fmla="*/ 2386531 h 6857999"/>
                <a:gd name="connsiteX23" fmla="*/ 571727 w 2834069"/>
                <a:gd name="connsiteY23" fmla="*/ 2246220 h 6857999"/>
                <a:gd name="connsiteX24" fmla="*/ 825501 w 2834069"/>
                <a:gd name="connsiteY24" fmla="*/ 1989212 h 6857999"/>
                <a:gd name="connsiteX25" fmla="*/ 828090 w 2834069"/>
                <a:gd name="connsiteY25" fmla="*/ 1632645 h 6857999"/>
                <a:gd name="connsiteX26" fmla="*/ 815020 w 2834069"/>
                <a:gd name="connsiteY26" fmla="*/ 1434157 h 6857999"/>
                <a:gd name="connsiteX27" fmla="*/ 995080 w 2834069"/>
                <a:gd name="connsiteY27" fmla="*/ 1347378 h 6857999"/>
                <a:gd name="connsiteX28" fmla="*/ 1303062 w 2834069"/>
                <a:gd name="connsiteY28" fmla="*/ 1170784 h 6857999"/>
                <a:gd name="connsiteX29" fmla="*/ 1395440 w 2834069"/>
                <a:gd name="connsiteY29" fmla="*/ 829255 h 6857999"/>
                <a:gd name="connsiteX30" fmla="*/ 1434357 w 2834069"/>
                <a:gd name="connsiteY30" fmla="*/ 631428 h 6857999"/>
                <a:gd name="connsiteX31" fmla="*/ 1632020 w 2834069"/>
                <a:gd name="connsiteY31" fmla="*/ 592479 h 6857999"/>
                <a:gd name="connsiteX32" fmla="*/ 1973258 w 2834069"/>
                <a:gd name="connsiteY32" fmla="*/ 500019 h 6857999"/>
                <a:gd name="connsiteX33" fmla="*/ 2149703 w 2834069"/>
                <a:gd name="connsiteY33" fmla="*/ 191777 h 6857999"/>
                <a:gd name="connsiteX34" fmla="*/ 2236409 w 2834069"/>
                <a:gd name="connsiteY34" fmla="*/ 11553 h 6857999"/>
                <a:gd name="connsiteX35" fmla="*/ 2434729 w 2834069"/>
                <a:gd name="connsiteY35" fmla="*/ 24647 h 6857999"/>
                <a:gd name="connsiteX36" fmla="*/ 2790995 w 2834069"/>
                <a:gd name="connsiteY36" fmla="*/ 22045 h 6857999"/>
                <a:gd name="connsiteX37" fmla="*/ 2834066 w 2834069"/>
                <a:gd name="connsiteY37" fmla="*/ 0 h 6857999"/>
                <a:gd name="connsiteX38" fmla="*/ 1924855 w 2834069"/>
                <a:gd name="connsiteY38" fmla="*/ 0 h 6857999"/>
                <a:gd name="connsiteX39" fmla="*/ 1887847 w 2834069"/>
                <a:gd name="connsiteY39" fmla="*/ 102741 h 6857999"/>
                <a:gd name="connsiteX40" fmla="*/ 1804162 w 2834069"/>
                <a:gd name="connsiteY40" fmla="*/ 281009 h 6857999"/>
                <a:gd name="connsiteX41" fmla="*/ 1612236 w 2834069"/>
                <a:gd name="connsiteY41" fmla="*/ 316406 h 6857999"/>
                <a:gd name="connsiteX42" fmla="*/ 1238804 w 2834069"/>
                <a:gd name="connsiteY42" fmla="*/ 435719 h 6857999"/>
                <a:gd name="connsiteX43" fmla="*/ 1119600 w 2834069"/>
                <a:gd name="connsiteY43" fmla="*/ 809458 h 6857999"/>
                <a:gd name="connsiteX44" fmla="*/ 1084237 w 2834069"/>
                <a:gd name="connsiteY44" fmla="*/ 1001545 h 6857999"/>
                <a:gd name="connsiteX45" fmla="*/ 906116 w 2834069"/>
                <a:gd name="connsiteY45" fmla="*/ 1085301 h 6857999"/>
                <a:gd name="connsiteX46" fmla="*/ 576182 w 2834069"/>
                <a:gd name="connsiteY46" fmla="*/ 1294609 h 6857999"/>
                <a:gd name="connsiteX47" fmla="*/ 556299 w 2834069"/>
                <a:gd name="connsiteY47" fmla="*/ 1683801 h 6857999"/>
                <a:gd name="connsiteX48" fmla="*/ 570789 w 2834069"/>
                <a:gd name="connsiteY48" fmla="*/ 1881398 h 6857999"/>
                <a:gd name="connsiteX49" fmla="*/ 414521 w 2834069"/>
                <a:gd name="connsiteY49" fmla="*/ 2018497 h 6857999"/>
                <a:gd name="connsiteX50" fmla="*/ 148538 w 2834069"/>
                <a:gd name="connsiteY50" fmla="*/ 2313595 h 6857999"/>
                <a:gd name="connsiteX51" fmla="*/ 227989 w 2834069"/>
                <a:gd name="connsiteY51" fmla="*/ 2704257 h 6857999"/>
                <a:gd name="connsiteX52" fmla="*/ 292805 w 2834069"/>
                <a:gd name="connsiteY52" fmla="*/ 2900663 h 6857999"/>
                <a:gd name="connsiteX53" fmla="*/ 179757 w 2834069"/>
                <a:gd name="connsiteY53" fmla="*/ 3071301 h 6857999"/>
                <a:gd name="connsiteX54" fmla="*/ 0 w 2834069"/>
                <a:gd name="connsiteY54" fmla="*/ 3428997 h 6857999"/>
                <a:gd name="connsiteX55" fmla="*/ 179757 w 2834069"/>
                <a:gd name="connsiteY55" fmla="*/ 3786693 h 6857999"/>
                <a:gd name="connsiteX56" fmla="*/ 292805 w 2834069"/>
                <a:gd name="connsiteY56" fmla="*/ 3957328 h 6857999"/>
                <a:gd name="connsiteX57" fmla="*/ 227989 w 2834069"/>
                <a:gd name="connsiteY57" fmla="*/ 4153734 h 6857999"/>
                <a:gd name="connsiteX58" fmla="*/ 148538 w 2834069"/>
                <a:gd name="connsiteY58" fmla="*/ 4544399 h 6857999"/>
                <a:gd name="connsiteX59" fmla="*/ 414521 w 2834069"/>
                <a:gd name="connsiteY59" fmla="*/ 4839497 h 6857999"/>
                <a:gd name="connsiteX60" fmla="*/ 570789 w 2834069"/>
                <a:gd name="connsiteY60" fmla="*/ 4976605 h 6857999"/>
                <a:gd name="connsiteX61" fmla="*/ 556299 w 2834069"/>
                <a:gd name="connsiteY61" fmla="*/ 5174193 h 6857999"/>
                <a:gd name="connsiteX62" fmla="*/ 576170 w 2834069"/>
                <a:gd name="connsiteY62" fmla="*/ 5563385 h 6857999"/>
                <a:gd name="connsiteX63" fmla="*/ 906116 w 2834069"/>
                <a:gd name="connsiteY63" fmla="*/ 5772693 h 6857999"/>
                <a:gd name="connsiteX64" fmla="*/ 1084237 w 2834069"/>
                <a:gd name="connsiteY64" fmla="*/ 5856449 h 6857999"/>
                <a:gd name="connsiteX65" fmla="*/ 1119600 w 2834069"/>
                <a:gd name="connsiteY65" fmla="*/ 6048537 h 6857999"/>
                <a:gd name="connsiteX66" fmla="*/ 1238804 w 2834069"/>
                <a:gd name="connsiteY66" fmla="*/ 6422272 h 6857999"/>
                <a:gd name="connsiteX67" fmla="*/ 1612236 w 2834069"/>
                <a:gd name="connsiteY67" fmla="*/ 6541588 h 6857999"/>
                <a:gd name="connsiteX68" fmla="*/ 1804162 w 2834069"/>
                <a:gd name="connsiteY68" fmla="*/ 6576983 h 6857999"/>
                <a:gd name="connsiteX69" fmla="*/ 1887847 w 2834069"/>
                <a:gd name="connsiteY69" fmla="*/ 6755253 h 6857999"/>
                <a:gd name="connsiteX70" fmla="*/ 1924849 w 2834069"/>
                <a:gd name="connsiteY70" fmla="*/ 6858000 h 6857999"/>
                <a:gd name="connsiteX71" fmla="*/ 2834069 w 2834069"/>
                <a:gd name="connsiteY71" fmla="*/ 6858000 h 6857999"/>
                <a:gd name="connsiteX72" fmla="*/ 2790995 w 2834069"/>
                <a:gd name="connsiteY72" fmla="*/ 683594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34069" h="6857999">
                  <a:moveTo>
                    <a:pt x="2790995" y="6835949"/>
                  </a:moveTo>
                  <a:cubicBezTo>
                    <a:pt x="2677107" y="6787741"/>
                    <a:pt x="2548337" y="6811972"/>
                    <a:pt x="2434716" y="6833358"/>
                  </a:cubicBezTo>
                  <a:cubicBezTo>
                    <a:pt x="2368240" y="6845867"/>
                    <a:pt x="2267779" y="6864778"/>
                    <a:pt x="2236397" y="6846439"/>
                  </a:cubicBezTo>
                  <a:cubicBezTo>
                    <a:pt x="2204559" y="6827834"/>
                    <a:pt x="2172848" y="6734426"/>
                    <a:pt x="2149703" y="6666213"/>
                  </a:cubicBezTo>
                  <a:cubicBezTo>
                    <a:pt x="2112639" y="6557032"/>
                    <a:pt x="2070624" y="6433282"/>
                    <a:pt x="1973258" y="6357972"/>
                  </a:cubicBezTo>
                  <a:cubicBezTo>
                    <a:pt x="1876388" y="6283056"/>
                    <a:pt x="1746564" y="6273732"/>
                    <a:pt x="1632020" y="6265516"/>
                  </a:cubicBezTo>
                  <a:cubicBezTo>
                    <a:pt x="1559856" y="6260334"/>
                    <a:pt x="1461018" y="6253248"/>
                    <a:pt x="1434357" y="6226566"/>
                  </a:cubicBezTo>
                  <a:cubicBezTo>
                    <a:pt x="1407711" y="6199882"/>
                    <a:pt x="1400617" y="6100961"/>
                    <a:pt x="1395440" y="6028736"/>
                  </a:cubicBezTo>
                  <a:cubicBezTo>
                    <a:pt x="1387231" y="5914095"/>
                    <a:pt x="1377915" y="5784160"/>
                    <a:pt x="1303062" y="5687210"/>
                  </a:cubicBezTo>
                  <a:cubicBezTo>
                    <a:pt x="1227815" y="5589761"/>
                    <a:pt x="1104169" y="5547711"/>
                    <a:pt x="995080" y="5510616"/>
                  </a:cubicBezTo>
                  <a:cubicBezTo>
                    <a:pt x="926928" y="5487439"/>
                    <a:pt x="833595" y="5455701"/>
                    <a:pt x="815020" y="5423837"/>
                  </a:cubicBezTo>
                  <a:cubicBezTo>
                    <a:pt x="796696" y="5392442"/>
                    <a:pt x="815590" y="5291896"/>
                    <a:pt x="828090" y="5225348"/>
                  </a:cubicBezTo>
                  <a:cubicBezTo>
                    <a:pt x="849457" y="5111645"/>
                    <a:pt x="873668" y="4982766"/>
                    <a:pt x="825501" y="4868782"/>
                  </a:cubicBezTo>
                  <a:cubicBezTo>
                    <a:pt x="776825" y="4753620"/>
                    <a:pt x="667863" y="4678257"/>
                    <a:pt x="571727" y="4611786"/>
                  </a:cubicBezTo>
                  <a:cubicBezTo>
                    <a:pt x="506862" y="4566917"/>
                    <a:pt x="426132" y="4511088"/>
                    <a:pt x="415320" y="4471464"/>
                  </a:cubicBezTo>
                  <a:cubicBezTo>
                    <a:pt x="404369" y="4431293"/>
                    <a:pt x="445723" y="4341859"/>
                    <a:pt x="478968" y="4269966"/>
                  </a:cubicBezTo>
                  <a:cubicBezTo>
                    <a:pt x="527885" y="4164174"/>
                    <a:pt x="583314" y="4044274"/>
                    <a:pt x="566944" y="3920905"/>
                  </a:cubicBezTo>
                  <a:cubicBezTo>
                    <a:pt x="550689" y="3798339"/>
                    <a:pt x="466127" y="3697576"/>
                    <a:pt x="391528" y="3608676"/>
                  </a:cubicBezTo>
                  <a:cubicBezTo>
                    <a:pt x="340300" y="3547641"/>
                    <a:pt x="276550" y="3471683"/>
                    <a:pt x="276550" y="3428997"/>
                  </a:cubicBezTo>
                  <a:cubicBezTo>
                    <a:pt x="276550" y="3386311"/>
                    <a:pt x="340300" y="3310353"/>
                    <a:pt x="391528" y="3249315"/>
                  </a:cubicBezTo>
                  <a:cubicBezTo>
                    <a:pt x="466127" y="3160415"/>
                    <a:pt x="550689" y="3059655"/>
                    <a:pt x="566944" y="2937098"/>
                  </a:cubicBezTo>
                  <a:cubicBezTo>
                    <a:pt x="583301" y="2813782"/>
                    <a:pt x="527872" y="2693833"/>
                    <a:pt x="478968" y="2588028"/>
                  </a:cubicBezTo>
                  <a:cubicBezTo>
                    <a:pt x="445723" y="2516132"/>
                    <a:pt x="404356" y="2426661"/>
                    <a:pt x="415320" y="2386531"/>
                  </a:cubicBezTo>
                  <a:cubicBezTo>
                    <a:pt x="426132" y="2346905"/>
                    <a:pt x="506862" y="2291076"/>
                    <a:pt x="571727" y="2246220"/>
                  </a:cubicBezTo>
                  <a:cubicBezTo>
                    <a:pt x="667863" y="2179737"/>
                    <a:pt x="776825" y="2104386"/>
                    <a:pt x="825501" y="1989212"/>
                  </a:cubicBezTo>
                  <a:cubicBezTo>
                    <a:pt x="873668" y="1875228"/>
                    <a:pt x="849457" y="1746349"/>
                    <a:pt x="828090" y="1632645"/>
                  </a:cubicBezTo>
                  <a:cubicBezTo>
                    <a:pt x="815590" y="1566109"/>
                    <a:pt x="796683" y="1465563"/>
                    <a:pt x="815020" y="1434157"/>
                  </a:cubicBezTo>
                  <a:cubicBezTo>
                    <a:pt x="833595" y="1402293"/>
                    <a:pt x="926940" y="1370555"/>
                    <a:pt x="995080" y="1347378"/>
                  </a:cubicBezTo>
                  <a:cubicBezTo>
                    <a:pt x="1104169" y="1310280"/>
                    <a:pt x="1227828" y="1268233"/>
                    <a:pt x="1303062" y="1170784"/>
                  </a:cubicBezTo>
                  <a:cubicBezTo>
                    <a:pt x="1377915" y="1073832"/>
                    <a:pt x="1387231" y="943899"/>
                    <a:pt x="1395440" y="829255"/>
                  </a:cubicBezTo>
                  <a:cubicBezTo>
                    <a:pt x="1400617" y="757030"/>
                    <a:pt x="1407711" y="658112"/>
                    <a:pt x="1434357" y="631428"/>
                  </a:cubicBezTo>
                  <a:cubicBezTo>
                    <a:pt x="1461018" y="604757"/>
                    <a:pt x="1559856" y="597657"/>
                    <a:pt x="1632020" y="592479"/>
                  </a:cubicBezTo>
                  <a:cubicBezTo>
                    <a:pt x="1746564" y="584259"/>
                    <a:pt x="1876388" y="574939"/>
                    <a:pt x="1973258" y="500019"/>
                  </a:cubicBezTo>
                  <a:cubicBezTo>
                    <a:pt x="2070624" y="424721"/>
                    <a:pt x="2112639" y="300974"/>
                    <a:pt x="2149703" y="191777"/>
                  </a:cubicBezTo>
                  <a:cubicBezTo>
                    <a:pt x="2172863" y="123580"/>
                    <a:pt x="2204571" y="30159"/>
                    <a:pt x="2236409" y="11553"/>
                  </a:cubicBezTo>
                  <a:cubicBezTo>
                    <a:pt x="2267791" y="-6772"/>
                    <a:pt x="2368252" y="12139"/>
                    <a:pt x="2434729" y="24647"/>
                  </a:cubicBezTo>
                  <a:cubicBezTo>
                    <a:pt x="2548337" y="46022"/>
                    <a:pt x="2677107" y="70253"/>
                    <a:pt x="2790995" y="22045"/>
                  </a:cubicBezTo>
                  <a:cubicBezTo>
                    <a:pt x="2806020" y="15686"/>
                    <a:pt x="2820330" y="8251"/>
                    <a:pt x="2834066" y="0"/>
                  </a:cubicBezTo>
                  <a:lnTo>
                    <a:pt x="1924855" y="0"/>
                  </a:lnTo>
                  <a:cubicBezTo>
                    <a:pt x="1911159" y="34320"/>
                    <a:pt x="1899257" y="69140"/>
                    <a:pt x="1887847" y="102741"/>
                  </a:cubicBezTo>
                  <a:cubicBezTo>
                    <a:pt x="1864563" y="171332"/>
                    <a:pt x="1835594" y="256701"/>
                    <a:pt x="1804162" y="281009"/>
                  </a:cubicBezTo>
                  <a:cubicBezTo>
                    <a:pt x="1773352" y="304847"/>
                    <a:pt x="1684019" y="311249"/>
                    <a:pt x="1612236" y="316406"/>
                  </a:cubicBezTo>
                  <a:cubicBezTo>
                    <a:pt x="1483872" y="325611"/>
                    <a:pt x="1338388" y="336051"/>
                    <a:pt x="1238804" y="435719"/>
                  </a:cubicBezTo>
                  <a:cubicBezTo>
                    <a:pt x="1139232" y="535378"/>
                    <a:pt x="1128801" y="680982"/>
                    <a:pt x="1119600" y="809458"/>
                  </a:cubicBezTo>
                  <a:cubicBezTo>
                    <a:pt x="1114448" y="881301"/>
                    <a:pt x="1108042" y="970707"/>
                    <a:pt x="1084237" y="1001545"/>
                  </a:cubicBezTo>
                  <a:cubicBezTo>
                    <a:pt x="1059949" y="1032988"/>
                    <a:pt x="974649" y="1061994"/>
                    <a:pt x="906116" y="1085301"/>
                  </a:cubicBezTo>
                  <a:cubicBezTo>
                    <a:pt x="784589" y="1126638"/>
                    <a:pt x="646834" y="1173476"/>
                    <a:pt x="576182" y="1294609"/>
                  </a:cubicBezTo>
                  <a:cubicBezTo>
                    <a:pt x="505833" y="1415207"/>
                    <a:pt x="532643" y="1557893"/>
                    <a:pt x="556299" y="1683801"/>
                  </a:cubicBezTo>
                  <a:cubicBezTo>
                    <a:pt x="569735" y="1755316"/>
                    <a:pt x="586461" y="1844315"/>
                    <a:pt x="570789" y="1881398"/>
                  </a:cubicBezTo>
                  <a:cubicBezTo>
                    <a:pt x="553455" y="1922435"/>
                    <a:pt x="479643" y="1973461"/>
                    <a:pt x="414521" y="2018497"/>
                  </a:cubicBezTo>
                  <a:cubicBezTo>
                    <a:pt x="307371" y="2092601"/>
                    <a:pt x="185937" y="2176587"/>
                    <a:pt x="148538" y="2313595"/>
                  </a:cubicBezTo>
                  <a:cubicBezTo>
                    <a:pt x="110979" y="2451212"/>
                    <a:pt x="173130" y="2585641"/>
                    <a:pt x="227989" y="2704257"/>
                  </a:cubicBezTo>
                  <a:cubicBezTo>
                    <a:pt x="261081" y="2775849"/>
                    <a:pt x="298616" y="2856924"/>
                    <a:pt x="292805" y="2900663"/>
                  </a:cubicBezTo>
                  <a:cubicBezTo>
                    <a:pt x="287145" y="2943349"/>
                    <a:pt x="230096" y="3011320"/>
                    <a:pt x="179757" y="3071301"/>
                  </a:cubicBezTo>
                  <a:cubicBezTo>
                    <a:pt x="95498" y="3171695"/>
                    <a:pt x="0" y="3285499"/>
                    <a:pt x="0" y="3428997"/>
                  </a:cubicBezTo>
                  <a:cubicBezTo>
                    <a:pt x="0" y="3572495"/>
                    <a:pt x="95498" y="3686299"/>
                    <a:pt x="179757" y="3786693"/>
                  </a:cubicBezTo>
                  <a:cubicBezTo>
                    <a:pt x="230096" y="3846674"/>
                    <a:pt x="287145" y="3914645"/>
                    <a:pt x="292805" y="3957328"/>
                  </a:cubicBezTo>
                  <a:cubicBezTo>
                    <a:pt x="298592" y="4000978"/>
                    <a:pt x="261081" y="4082145"/>
                    <a:pt x="227989" y="4153734"/>
                  </a:cubicBezTo>
                  <a:cubicBezTo>
                    <a:pt x="173146" y="4272354"/>
                    <a:pt x="110979" y="4406807"/>
                    <a:pt x="148538" y="4544399"/>
                  </a:cubicBezTo>
                  <a:cubicBezTo>
                    <a:pt x="185937" y="4681408"/>
                    <a:pt x="307371" y="4765393"/>
                    <a:pt x="414521" y="4839497"/>
                  </a:cubicBezTo>
                  <a:cubicBezTo>
                    <a:pt x="479643" y="4884530"/>
                    <a:pt x="553455" y="4935572"/>
                    <a:pt x="570789" y="4976605"/>
                  </a:cubicBezTo>
                  <a:cubicBezTo>
                    <a:pt x="586474" y="5013677"/>
                    <a:pt x="569735" y="5102678"/>
                    <a:pt x="556299" y="5174193"/>
                  </a:cubicBezTo>
                  <a:cubicBezTo>
                    <a:pt x="532643" y="5300088"/>
                    <a:pt x="505833" y="5442784"/>
                    <a:pt x="576170" y="5563385"/>
                  </a:cubicBezTo>
                  <a:cubicBezTo>
                    <a:pt x="646834" y="5684517"/>
                    <a:pt x="784589" y="5731354"/>
                    <a:pt x="906116" y="5772693"/>
                  </a:cubicBezTo>
                  <a:cubicBezTo>
                    <a:pt x="974649" y="5795997"/>
                    <a:pt x="1059949" y="5825003"/>
                    <a:pt x="1084237" y="5856449"/>
                  </a:cubicBezTo>
                  <a:cubicBezTo>
                    <a:pt x="1108042" y="5887284"/>
                    <a:pt x="1114448" y="5976693"/>
                    <a:pt x="1119600" y="6048537"/>
                  </a:cubicBezTo>
                  <a:cubicBezTo>
                    <a:pt x="1128801" y="6177009"/>
                    <a:pt x="1139232" y="6322616"/>
                    <a:pt x="1238804" y="6422272"/>
                  </a:cubicBezTo>
                  <a:cubicBezTo>
                    <a:pt x="1338388" y="6521941"/>
                    <a:pt x="1483872" y="6532381"/>
                    <a:pt x="1612236" y="6541588"/>
                  </a:cubicBezTo>
                  <a:cubicBezTo>
                    <a:pt x="1684007" y="6546745"/>
                    <a:pt x="1773340" y="6553158"/>
                    <a:pt x="1804162" y="6576983"/>
                  </a:cubicBezTo>
                  <a:cubicBezTo>
                    <a:pt x="1835581" y="6601290"/>
                    <a:pt x="1864563" y="6686662"/>
                    <a:pt x="1887847" y="6755253"/>
                  </a:cubicBezTo>
                  <a:cubicBezTo>
                    <a:pt x="1899254" y="6788857"/>
                    <a:pt x="1911153" y="6823678"/>
                    <a:pt x="1924849" y="6858000"/>
                  </a:cubicBezTo>
                  <a:lnTo>
                    <a:pt x="2834069" y="6858000"/>
                  </a:lnTo>
                  <a:cubicBezTo>
                    <a:pt x="2820333" y="6849745"/>
                    <a:pt x="2806020" y="6842308"/>
                    <a:pt x="2790995" y="6835949"/>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7" name="Freeform 16">
              <a:extLst>
                <a:ext uri="{FF2B5EF4-FFF2-40B4-BE49-F238E27FC236}">
                  <a16:creationId xmlns:a16="http://schemas.microsoft.com/office/drawing/2014/main" id="{B83F0752-A103-AC10-54A9-B87609012F52}"/>
                </a:ext>
              </a:extLst>
            </p:cNvPr>
            <p:cNvSpPr/>
            <p:nvPr/>
          </p:nvSpPr>
          <p:spPr>
            <a:xfrm>
              <a:off x="10860813" y="2132912"/>
              <a:ext cx="1339596" cy="2592182"/>
            </a:xfrm>
            <a:custGeom>
              <a:avLst/>
              <a:gdLst>
                <a:gd name="connsiteX0" fmla="*/ 1295004 w 1339596"/>
                <a:gd name="connsiteY0" fmla="*/ 276783 h 2592182"/>
                <a:gd name="connsiteX1" fmla="*/ 1339596 w 1339596"/>
                <a:gd name="connsiteY1" fmla="*/ 269286 h 2592182"/>
                <a:gd name="connsiteX2" fmla="*/ 1339596 w 1339596"/>
                <a:gd name="connsiteY2" fmla="*/ 7491 h 2592182"/>
                <a:gd name="connsiteX3" fmla="*/ 1295004 w 1339596"/>
                <a:gd name="connsiteY3" fmla="*/ 0 h 2592182"/>
                <a:gd name="connsiteX4" fmla="*/ 0 w 1339596"/>
                <a:gd name="connsiteY4" fmla="*/ 1296085 h 2592182"/>
                <a:gd name="connsiteX5" fmla="*/ 1295004 w 1339596"/>
                <a:gd name="connsiteY5" fmla="*/ 2592183 h 2592182"/>
                <a:gd name="connsiteX6" fmla="*/ 1339596 w 1339596"/>
                <a:gd name="connsiteY6" fmla="*/ 2584689 h 2592182"/>
                <a:gd name="connsiteX7" fmla="*/ 1339596 w 1339596"/>
                <a:gd name="connsiteY7" fmla="*/ 2322894 h 2592182"/>
                <a:gd name="connsiteX8" fmla="*/ 1295004 w 1339596"/>
                <a:gd name="connsiteY8" fmla="*/ 2315400 h 2592182"/>
                <a:gd name="connsiteX9" fmla="*/ 276550 w 1339596"/>
                <a:gd name="connsiteY9" fmla="*/ 1296085 h 2592182"/>
                <a:gd name="connsiteX10" fmla="*/ 1295004 w 1339596"/>
                <a:gd name="connsiteY10" fmla="*/ 276783 h 259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9596" h="2592182">
                  <a:moveTo>
                    <a:pt x="1295004" y="276783"/>
                  </a:moveTo>
                  <a:cubicBezTo>
                    <a:pt x="1310627" y="276783"/>
                    <a:pt x="1325590" y="274067"/>
                    <a:pt x="1339596" y="269286"/>
                  </a:cubicBezTo>
                  <a:lnTo>
                    <a:pt x="1339596" y="7491"/>
                  </a:lnTo>
                  <a:cubicBezTo>
                    <a:pt x="1325590" y="2713"/>
                    <a:pt x="1310627" y="0"/>
                    <a:pt x="1295004" y="0"/>
                  </a:cubicBezTo>
                  <a:cubicBezTo>
                    <a:pt x="580941" y="0"/>
                    <a:pt x="0" y="581416"/>
                    <a:pt x="0" y="1296085"/>
                  </a:cubicBezTo>
                  <a:cubicBezTo>
                    <a:pt x="0" y="2010752"/>
                    <a:pt x="580941" y="2592183"/>
                    <a:pt x="1295004" y="2592183"/>
                  </a:cubicBezTo>
                  <a:cubicBezTo>
                    <a:pt x="1310627" y="2592183"/>
                    <a:pt x="1325590" y="2589470"/>
                    <a:pt x="1339596" y="2584689"/>
                  </a:cubicBezTo>
                  <a:lnTo>
                    <a:pt x="1339596" y="2322894"/>
                  </a:lnTo>
                  <a:cubicBezTo>
                    <a:pt x="1325590" y="2318113"/>
                    <a:pt x="1310627" y="2315400"/>
                    <a:pt x="1295004" y="2315400"/>
                  </a:cubicBezTo>
                  <a:cubicBezTo>
                    <a:pt x="733426" y="2315400"/>
                    <a:pt x="276550" y="1858135"/>
                    <a:pt x="276550" y="1296085"/>
                  </a:cubicBezTo>
                  <a:cubicBezTo>
                    <a:pt x="276550" y="734033"/>
                    <a:pt x="733426" y="276783"/>
                    <a:pt x="1295004" y="276783"/>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8" name="Freeform 17">
              <a:extLst>
                <a:ext uri="{FF2B5EF4-FFF2-40B4-BE49-F238E27FC236}">
                  <a16:creationId xmlns:a16="http://schemas.microsoft.com/office/drawing/2014/main" id="{3C34C010-8DAA-97C4-795D-AB027EDBE882}"/>
                </a:ext>
              </a:extLst>
            </p:cNvPr>
            <p:cNvSpPr/>
            <p:nvPr/>
          </p:nvSpPr>
          <p:spPr>
            <a:xfrm>
              <a:off x="11547144" y="5809040"/>
              <a:ext cx="276581" cy="276862"/>
            </a:xfrm>
            <a:custGeom>
              <a:avLst/>
              <a:gdLst>
                <a:gd name="connsiteX0" fmla="*/ 2299 w 276581"/>
                <a:gd name="connsiteY0" fmla="*/ 113154 h 276862"/>
                <a:gd name="connsiteX1" fmla="*/ 0 w 276581"/>
                <a:gd name="connsiteY1" fmla="*/ 138616 h 276862"/>
                <a:gd name="connsiteX2" fmla="*/ 113014 w 276581"/>
                <a:gd name="connsiteY2" fmla="*/ 274520 h 276862"/>
                <a:gd name="connsiteX3" fmla="*/ 274242 w 276581"/>
                <a:gd name="connsiteY3" fmla="*/ 163713 h 276862"/>
                <a:gd name="connsiteX4" fmla="*/ 163529 w 276581"/>
                <a:gd name="connsiteY4" fmla="*/ 2346 h 276862"/>
                <a:gd name="connsiteX5" fmla="*/ 2299 w 276581"/>
                <a:gd name="connsiteY5" fmla="*/ 113154 h 27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1" h="276862">
                  <a:moveTo>
                    <a:pt x="2299" y="113154"/>
                  </a:moveTo>
                  <a:cubicBezTo>
                    <a:pt x="725" y="121740"/>
                    <a:pt x="0" y="130223"/>
                    <a:pt x="0" y="138616"/>
                  </a:cubicBezTo>
                  <a:cubicBezTo>
                    <a:pt x="0" y="203946"/>
                    <a:pt x="46457" y="262162"/>
                    <a:pt x="113014" y="274520"/>
                  </a:cubicBezTo>
                  <a:cubicBezTo>
                    <a:pt x="188044" y="288452"/>
                    <a:pt x="260233" y="238821"/>
                    <a:pt x="274242" y="163713"/>
                  </a:cubicBezTo>
                  <a:cubicBezTo>
                    <a:pt x="288161" y="88516"/>
                    <a:pt x="238559" y="16278"/>
                    <a:pt x="163529" y="2346"/>
                  </a:cubicBezTo>
                  <a:cubicBezTo>
                    <a:pt x="88394" y="-11585"/>
                    <a:pt x="16218" y="37958"/>
                    <a:pt x="2299" y="113154"/>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19" name="Freeform 18">
              <a:extLst>
                <a:ext uri="{FF2B5EF4-FFF2-40B4-BE49-F238E27FC236}">
                  <a16:creationId xmlns:a16="http://schemas.microsoft.com/office/drawing/2014/main" id="{6AB51C83-EFAD-E9BC-0B86-9C567D566291}"/>
                </a:ext>
              </a:extLst>
            </p:cNvPr>
            <p:cNvSpPr/>
            <p:nvPr/>
          </p:nvSpPr>
          <p:spPr>
            <a:xfrm>
              <a:off x="9468855" y="3527884"/>
              <a:ext cx="276584" cy="276846"/>
            </a:xfrm>
            <a:custGeom>
              <a:avLst/>
              <a:gdLst>
                <a:gd name="connsiteX0" fmla="*/ 150992 w 276584"/>
                <a:gd name="connsiteY0" fmla="*/ 276253 h 276846"/>
                <a:gd name="connsiteX1" fmla="*/ 275992 w 276584"/>
                <a:gd name="connsiteY1" fmla="*/ 125785 h 276846"/>
                <a:gd name="connsiteX2" fmla="*/ 125638 w 276584"/>
                <a:gd name="connsiteY2" fmla="*/ 577 h 276846"/>
                <a:gd name="connsiteX3" fmla="*/ 0 w 276584"/>
                <a:gd name="connsiteY3" fmla="*/ 138230 h 276846"/>
                <a:gd name="connsiteX4" fmla="*/ 647 w 276584"/>
                <a:gd name="connsiteY4" fmla="*/ 151058 h 276846"/>
                <a:gd name="connsiteX5" fmla="*/ 150992 w 276584"/>
                <a:gd name="connsiteY5" fmla="*/ 276253 h 27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4" h="276846">
                  <a:moveTo>
                    <a:pt x="150992" y="276253"/>
                  </a:moveTo>
                  <a:cubicBezTo>
                    <a:pt x="227050" y="269243"/>
                    <a:pt x="282996" y="201895"/>
                    <a:pt x="275992" y="125785"/>
                  </a:cubicBezTo>
                  <a:cubicBezTo>
                    <a:pt x="268987" y="49659"/>
                    <a:pt x="201696" y="-6334"/>
                    <a:pt x="125638" y="577"/>
                  </a:cubicBezTo>
                  <a:cubicBezTo>
                    <a:pt x="53929" y="7218"/>
                    <a:pt x="0" y="67556"/>
                    <a:pt x="0" y="138230"/>
                  </a:cubicBezTo>
                  <a:cubicBezTo>
                    <a:pt x="0" y="142484"/>
                    <a:pt x="180" y="146816"/>
                    <a:pt x="647" y="151058"/>
                  </a:cubicBezTo>
                  <a:cubicBezTo>
                    <a:pt x="7550" y="227180"/>
                    <a:pt x="74943" y="283276"/>
                    <a:pt x="150992" y="276253"/>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0" name="Freeform 19">
              <a:extLst>
                <a:ext uri="{FF2B5EF4-FFF2-40B4-BE49-F238E27FC236}">
                  <a16:creationId xmlns:a16="http://schemas.microsoft.com/office/drawing/2014/main" id="{898417B9-35D0-38D9-98B5-62C2299513C2}"/>
                </a:ext>
              </a:extLst>
            </p:cNvPr>
            <p:cNvSpPr/>
            <p:nvPr/>
          </p:nvSpPr>
          <p:spPr>
            <a:xfrm>
              <a:off x="9975135" y="4834698"/>
              <a:ext cx="276550" cy="276801"/>
            </a:xfrm>
            <a:custGeom>
              <a:avLst/>
              <a:gdLst>
                <a:gd name="connsiteX0" fmla="*/ 221694 w 276550"/>
                <a:gd name="connsiteY0" fmla="*/ 248750 h 276801"/>
                <a:gd name="connsiteX1" fmla="*/ 248519 w 276550"/>
                <a:gd name="connsiteY1" fmla="*/ 54909 h 276801"/>
                <a:gd name="connsiteX2" fmla="*/ 54840 w 276550"/>
                <a:gd name="connsiteY2" fmla="*/ 28061 h 276801"/>
                <a:gd name="connsiteX3" fmla="*/ 0 w 276550"/>
                <a:gd name="connsiteY3" fmla="*/ 138487 h 276801"/>
                <a:gd name="connsiteX4" fmla="*/ 28018 w 276550"/>
                <a:gd name="connsiteY4" fmla="*/ 221902 h 276801"/>
                <a:gd name="connsiteX5" fmla="*/ 221694 w 276550"/>
                <a:gd name="connsiteY5" fmla="*/ 248750 h 27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50" h="276801">
                  <a:moveTo>
                    <a:pt x="221694" y="248750"/>
                  </a:moveTo>
                  <a:cubicBezTo>
                    <a:pt x="282628" y="202611"/>
                    <a:pt x="294605" y="115895"/>
                    <a:pt x="248519" y="54909"/>
                  </a:cubicBezTo>
                  <a:cubicBezTo>
                    <a:pt x="202431" y="-6076"/>
                    <a:pt x="115777" y="-18077"/>
                    <a:pt x="54840" y="28061"/>
                  </a:cubicBezTo>
                  <a:cubicBezTo>
                    <a:pt x="18891" y="55277"/>
                    <a:pt x="0" y="96603"/>
                    <a:pt x="0" y="138487"/>
                  </a:cubicBezTo>
                  <a:cubicBezTo>
                    <a:pt x="0" y="167558"/>
                    <a:pt x="9120" y="196896"/>
                    <a:pt x="28018" y="221902"/>
                  </a:cubicBezTo>
                  <a:cubicBezTo>
                    <a:pt x="74103" y="282874"/>
                    <a:pt x="160760" y="294875"/>
                    <a:pt x="221694" y="24875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1" name="Freeform 20">
              <a:extLst>
                <a:ext uri="{FF2B5EF4-FFF2-40B4-BE49-F238E27FC236}">
                  <a16:creationId xmlns:a16="http://schemas.microsoft.com/office/drawing/2014/main" id="{E999584B-FE24-D613-2345-DB6B20B23ED6}"/>
                </a:ext>
              </a:extLst>
            </p:cNvPr>
            <p:cNvSpPr/>
            <p:nvPr/>
          </p:nvSpPr>
          <p:spPr>
            <a:xfrm>
              <a:off x="9726145" y="4433161"/>
              <a:ext cx="276569" cy="276830"/>
            </a:xfrm>
            <a:custGeom>
              <a:avLst/>
              <a:gdLst>
                <a:gd name="connsiteX0" fmla="*/ 200033 w 276569"/>
                <a:gd name="connsiteY0" fmla="*/ 262238 h 276830"/>
                <a:gd name="connsiteX1" fmla="*/ 261983 w 276569"/>
                <a:gd name="connsiteY1" fmla="*/ 76602 h 276830"/>
                <a:gd name="connsiteX2" fmla="*/ 76501 w 276569"/>
                <a:gd name="connsiteY2" fmla="*/ 14599 h 276830"/>
                <a:gd name="connsiteX3" fmla="*/ 0 w 276569"/>
                <a:gd name="connsiteY3" fmla="*/ 138502 h 276830"/>
                <a:gd name="connsiteX4" fmla="*/ 14554 w 276569"/>
                <a:gd name="connsiteY4" fmla="*/ 200225 h 276830"/>
                <a:gd name="connsiteX5" fmla="*/ 200033 w 276569"/>
                <a:gd name="connsiteY5" fmla="*/ 262238 h 27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69" h="276830">
                  <a:moveTo>
                    <a:pt x="200033" y="262238"/>
                  </a:moveTo>
                  <a:cubicBezTo>
                    <a:pt x="268340" y="228087"/>
                    <a:pt x="296092" y="144966"/>
                    <a:pt x="261983" y="76602"/>
                  </a:cubicBezTo>
                  <a:cubicBezTo>
                    <a:pt x="227874" y="8237"/>
                    <a:pt x="144811" y="-19538"/>
                    <a:pt x="76501" y="14599"/>
                  </a:cubicBezTo>
                  <a:cubicBezTo>
                    <a:pt x="28018" y="38768"/>
                    <a:pt x="0" y="87765"/>
                    <a:pt x="0" y="138502"/>
                  </a:cubicBezTo>
                  <a:cubicBezTo>
                    <a:pt x="0" y="159266"/>
                    <a:pt x="4607" y="180400"/>
                    <a:pt x="14554" y="200225"/>
                  </a:cubicBezTo>
                  <a:cubicBezTo>
                    <a:pt x="48663" y="268601"/>
                    <a:pt x="131726" y="296362"/>
                    <a:pt x="200033" y="26223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2" name="Freeform 21">
              <a:extLst>
                <a:ext uri="{FF2B5EF4-FFF2-40B4-BE49-F238E27FC236}">
                  <a16:creationId xmlns:a16="http://schemas.microsoft.com/office/drawing/2014/main" id="{0E4B6E0A-01A3-C5EC-651F-10AF9289CBA9}"/>
                </a:ext>
              </a:extLst>
            </p:cNvPr>
            <p:cNvSpPr/>
            <p:nvPr/>
          </p:nvSpPr>
          <p:spPr>
            <a:xfrm>
              <a:off x="12017552" y="5852265"/>
              <a:ext cx="182857" cy="276784"/>
            </a:xfrm>
            <a:custGeom>
              <a:avLst/>
              <a:gdLst>
                <a:gd name="connsiteX0" fmla="*/ 182858 w 182857"/>
                <a:gd name="connsiteY0" fmla="*/ 7607 h 276784"/>
                <a:gd name="connsiteX1" fmla="*/ 178372 w 182857"/>
                <a:gd name="connsiteY1" fmla="*/ 5995 h 276784"/>
                <a:gd name="connsiteX2" fmla="*/ 165289 w 182857"/>
                <a:gd name="connsiteY2" fmla="*/ 2667 h 276784"/>
                <a:gd name="connsiteX3" fmla="*/ 151825 w 182857"/>
                <a:gd name="connsiteY3" fmla="*/ 646 h 276784"/>
                <a:gd name="connsiteX4" fmla="*/ 138275 w 182857"/>
                <a:gd name="connsiteY4" fmla="*/ 0 h 276784"/>
                <a:gd name="connsiteX5" fmla="*/ 124634 w 182857"/>
                <a:gd name="connsiteY5" fmla="*/ 646 h 276784"/>
                <a:gd name="connsiteX6" fmla="*/ 111273 w 182857"/>
                <a:gd name="connsiteY6" fmla="*/ 2667 h 276784"/>
                <a:gd name="connsiteX7" fmla="*/ 98088 w 182857"/>
                <a:gd name="connsiteY7" fmla="*/ 5995 h 276784"/>
                <a:gd name="connsiteX8" fmla="*/ 85361 w 182857"/>
                <a:gd name="connsiteY8" fmla="*/ 10604 h 276784"/>
                <a:gd name="connsiteX9" fmla="*/ 73103 w 182857"/>
                <a:gd name="connsiteY9" fmla="*/ 16332 h 276784"/>
                <a:gd name="connsiteX10" fmla="*/ 61492 w 182857"/>
                <a:gd name="connsiteY10" fmla="*/ 23343 h 276784"/>
                <a:gd name="connsiteX11" fmla="*/ 50618 w 182857"/>
                <a:gd name="connsiteY11" fmla="*/ 31369 h 276784"/>
                <a:gd name="connsiteX12" fmla="*/ 40466 w 182857"/>
                <a:gd name="connsiteY12" fmla="*/ 40500 h 276784"/>
                <a:gd name="connsiteX13" fmla="*/ 31342 w 182857"/>
                <a:gd name="connsiteY13" fmla="*/ 50647 h 276784"/>
                <a:gd name="connsiteX14" fmla="*/ 23322 w 182857"/>
                <a:gd name="connsiteY14" fmla="*/ 61531 h 276784"/>
                <a:gd name="connsiteX15" fmla="*/ 16317 w 182857"/>
                <a:gd name="connsiteY15" fmla="*/ 73165 h 276784"/>
                <a:gd name="connsiteX16" fmla="*/ 10607 w 182857"/>
                <a:gd name="connsiteY16" fmla="*/ 85432 h 276784"/>
                <a:gd name="connsiteX17" fmla="*/ 5988 w 182857"/>
                <a:gd name="connsiteY17" fmla="*/ 98158 h 276784"/>
                <a:gd name="connsiteX18" fmla="*/ 2677 w 182857"/>
                <a:gd name="connsiteY18" fmla="*/ 111353 h 276784"/>
                <a:gd name="connsiteX19" fmla="*/ 647 w 182857"/>
                <a:gd name="connsiteY19" fmla="*/ 124738 h 276784"/>
                <a:gd name="connsiteX20" fmla="*/ 0 w 182857"/>
                <a:gd name="connsiteY20" fmla="*/ 138392 h 276784"/>
                <a:gd name="connsiteX21" fmla="*/ 647 w 182857"/>
                <a:gd name="connsiteY21" fmla="*/ 151955 h 276784"/>
                <a:gd name="connsiteX22" fmla="*/ 2677 w 182857"/>
                <a:gd name="connsiteY22" fmla="*/ 165418 h 276784"/>
                <a:gd name="connsiteX23" fmla="*/ 5988 w 182857"/>
                <a:gd name="connsiteY23" fmla="*/ 178524 h 276784"/>
                <a:gd name="connsiteX24" fmla="*/ 10607 w 182857"/>
                <a:gd name="connsiteY24" fmla="*/ 191351 h 276784"/>
                <a:gd name="connsiteX25" fmla="*/ 16317 w 182857"/>
                <a:gd name="connsiteY25" fmla="*/ 203518 h 276784"/>
                <a:gd name="connsiteX26" fmla="*/ 23322 w 182857"/>
                <a:gd name="connsiteY26" fmla="*/ 215240 h 276784"/>
                <a:gd name="connsiteX27" fmla="*/ 31342 w 182857"/>
                <a:gd name="connsiteY27" fmla="*/ 226124 h 276784"/>
                <a:gd name="connsiteX28" fmla="*/ 40466 w 182857"/>
                <a:gd name="connsiteY28" fmla="*/ 236283 h 276784"/>
                <a:gd name="connsiteX29" fmla="*/ 50618 w 182857"/>
                <a:gd name="connsiteY29" fmla="*/ 245414 h 276784"/>
                <a:gd name="connsiteX30" fmla="*/ 61492 w 182857"/>
                <a:gd name="connsiteY30" fmla="*/ 253440 h 276784"/>
                <a:gd name="connsiteX31" fmla="*/ 73103 w 182857"/>
                <a:gd name="connsiteY31" fmla="*/ 260362 h 276784"/>
                <a:gd name="connsiteX32" fmla="*/ 85361 w 182857"/>
                <a:gd name="connsiteY32" fmla="*/ 266167 h 276784"/>
                <a:gd name="connsiteX33" fmla="*/ 98088 w 182857"/>
                <a:gd name="connsiteY33" fmla="*/ 270788 h 276784"/>
                <a:gd name="connsiteX34" fmla="*/ 111273 w 182857"/>
                <a:gd name="connsiteY34" fmla="*/ 274104 h 276784"/>
                <a:gd name="connsiteX35" fmla="*/ 124634 w 182857"/>
                <a:gd name="connsiteY35" fmla="*/ 276137 h 276784"/>
                <a:gd name="connsiteX36" fmla="*/ 138275 w 182857"/>
                <a:gd name="connsiteY36" fmla="*/ 276785 h 276784"/>
                <a:gd name="connsiteX37" fmla="*/ 151825 w 182857"/>
                <a:gd name="connsiteY37" fmla="*/ 276137 h 276784"/>
                <a:gd name="connsiteX38" fmla="*/ 165289 w 182857"/>
                <a:gd name="connsiteY38" fmla="*/ 274104 h 276784"/>
                <a:gd name="connsiteX39" fmla="*/ 178372 w 182857"/>
                <a:gd name="connsiteY39" fmla="*/ 270788 h 276784"/>
                <a:gd name="connsiteX40" fmla="*/ 182858 w 182857"/>
                <a:gd name="connsiteY40" fmla="*/ 269173 h 276784"/>
                <a:gd name="connsiteX41" fmla="*/ 182858 w 182857"/>
                <a:gd name="connsiteY41" fmla="*/ 7607 h 27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857" h="276784">
                  <a:moveTo>
                    <a:pt x="182858" y="7607"/>
                  </a:moveTo>
                  <a:cubicBezTo>
                    <a:pt x="181358" y="7093"/>
                    <a:pt x="179890" y="6448"/>
                    <a:pt x="178372" y="5995"/>
                  </a:cubicBezTo>
                  <a:cubicBezTo>
                    <a:pt x="174134" y="4699"/>
                    <a:pt x="169719" y="3594"/>
                    <a:pt x="165289" y="2667"/>
                  </a:cubicBezTo>
                  <a:cubicBezTo>
                    <a:pt x="160862" y="1840"/>
                    <a:pt x="156345" y="1105"/>
                    <a:pt x="151825" y="646"/>
                  </a:cubicBezTo>
                  <a:cubicBezTo>
                    <a:pt x="147308" y="178"/>
                    <a:pt x="142792" y="0"/>
                    <a:pt x="138275" y="0"/>
                  </a:cubicBezTo>
                  <a:cubicBezTo>
                    <a:pt x="133758" y="0"/>
                    <a:pt x="129151" y="178"/>
                    <a:pt x="124634" y="646"/>
                  </a:cubicBezTo>
                  <a:cubicBezTo>
                    <a:pt x="120204" y="1105"/>
                    <a:pt x="115687" y="1840"/>
                    <a:pt x="111273" y="2667"/>
                  </a:cubicBezTo>
                  <a:cubicBezTo>
                    <a:pt x="106843" y="3594"/>
                    <a:pt x="102416" y="4699"/>
                    <a:pt x="98088" y="5995"/>
                  </a:cubicBezTo>
                  <a:cubicBezTo>
                    <a:pt x="93850" y="7289"/>
                    <a:pt x="89510" y="8851"/>
                    <a:pt x="85361" y="10604"/>
                  </a:cubicBezTo>
                  <a:cubicBezTo>
                    <a:pt x="81210" y="12267"/>
                    <a:pt x="77062" y="14300"/>
                    <a:pt x="73103" y="16332"/>
                  </a:cubicBezTo>
                  <a:cubicBezTo>
                    <a:pt x="69131" y="18453"/>
                    <a:pt x="65274" y="20853"/>
                    <a:pt x="61492" y="23343"/>
                  </a:cubicBezTo>
                  <a:cubicBezTo>
                    <a:pt x="57709" y="25833"/>
                    <a:pt x="54106" y="28511"/>
                    <a:pt x="50618" y="31369"/>
                  </a:cubicBezTo>
                  <a:cubicBezTo>
                    <a:pt x="47102" y="34226"/>
                    <a:pt x="43700" y="37364"/>
                    <a:pt x="40466" y="40500"/>
                  </a:cubicBezTo>
                  <a:cubicBezTo>
                    <a:pt x="37331" y="43726"/>
                    <a:pt x="34195" y="47143"/>
                    <a:pt x="31342" y="50647"/>
                  </a:cubicBezTo>
                  <a:cubicBezTo>
                    <a:pt x="28486" y="54153"/>
                    <a:pt x="25809" y="57747"/>
                    <a:pt x="23322" y="61531"/>
                  </a:cubicBezTo>
                  <a:cubicBezTo>
                    <a:pt x="20837" y="65315"/>
                    <a:pt x="18436" y="69202"/>
                    <a:pt x="16317" y="73165"/>
                  </a:cubicBezTo>
                  <a:cubicBezTo>
                    <a:pt x="14288" y="77127"/>
                    <a:pt x="12256" y="81280"/>
                    <a:pt x="10607" y="85432"/>
                  </a:cubicBezTo>
                  <a:cubicBezTo>
                    <a:pt x="8857" y="89585"/>
                    <a:pt x="7283" y="93915"/>
                    <a:pt x="5988" y="98158"/>
                  </a:cubicBezTo>
                  <a:cubicBezTo>
                    <a:pt x="4709" y="102501"/>
                    <a:pt x="3591" y="106922"/>
                    <a:pt x="2677" y="111353"/>
                  </a:cubicBezTo>
                  <a:cubicBezTo>
                    <a:pt x="1853" y="115787"/>
                    <a:pt x="1103" y="120307"/>
                    <a:pt x="647" y="124738"/>
                  </a:cubicBezTo>
                  <a:cubicBezTo>
                    <a:pt x="189" y="129260"/>
                    <a:pt x="0" y="133869"/>
                    <a:pt x="0" y="138392"/>
                  </a:cubicBezTo>
                  <a:cubicBezTo>
                    <a:pt x="0" y="142914"/>
                    <a:pt x="189" y="147434"/>
                    <a:pt x="647" y="151955"/>
                  </a:cubicBezTo>
                  <a:cubicBezTo>
                    <a:pt x="1103" y="156476"/>
                    <a:pt x="1853" y="160998"/>
                    <a:pt x="2677" y="165418"/>
                  </a:cubicBezTo>
                  <a:cubicBezTo>
                    <a:pt x="3591" y="169849"/>
                    <a:pt x="4709" y="174282"/>
                    <a:pt x="5988" y="178524"/>
                  </a:cubicBezTo>
                  <a:cubicBezTo>
                    <a:pt x="7283" y="182856"/>
                    <a:pt x="8857" y="187198"/>
                    <a:pt x="10607" y="191351"/>
                  </a:cubicBezTo>
                  <a:cubicBezTo>
                    <a:pt x="12256" y="195503"/>
                    <a:pt x="14288" y="199555"/>
                    <a:pt x="16317" y="203518"/>
                  </a:cubicBezTo>
                  <a:cubicBezTo>
                    <a:pt x="18436" y="207493"/>
                    <a:pt x="20837" y="211455"/>
                    <a:pt x="23322" y="215240"/>
                  </a:cubicBezTo>
                  <a:cubicBezTo>
                    <a:pt x="25809" y="218935"/>
                    <a:pt x="28486" y="222630"/>
                    <a:pt x="31342" y="226124"/>
                  </a:cubicBezTo>
                  <a:cubicBezTo>
                    <a:pt x="34195" y="229640"/>
                    <a:pt x="37331" y="233045"/>
                    <a:pt x="40466" y="236283"/>
                  </a:cubicBezTo>
                  <a:cubicBezTo>
                    <a:pt x="43700" y="239420"/>
                    <a:pt x="47102" y="242455"/>
                    <a:pt x="50618" y="245414"/>
                  </a:cubicBezTo>
                  <a:cubicBezTo>
                    <a:pt x="54106" y="248183"/>
                    <a:pt x="57709" y="250952"/>
                    <a:pt x="61492" y="253440"/>
                  </a:cubicBezTo>
                  <a:cubicBezTo>
                    <a:pt x="65274" y="255930"/>
                    <a:pt x="69131" y="258242"/>
                    <a:pt x="73103" y="260362"/>
                  </a:cubicBezTo>
                  <a:cubicBezTo>
                    <a:pt x="77062" y="262483"/>
                    <a:pt x="81210" y="264413"/>
                    <a:pt x="85361" y="266167"/>
                  </a:cubicBezTo>
                  <a:cubicBezTo>
                    <a:pt x="89510" y="267920"/>
                    <a:pt x="93850" y="269405"/>
                    <a:pt x="98088" y="270788"/>
                  </a:cubicBezTo>
                  <a:cubicBezTo>
                    <a:pt x="102416" y="272072"/>
                    <a:pt x="106843" y="273190"/>
                    <a:pt x="111273" y="274104"/>
                  </a:cubicBezTo>
                  <a:cubicBezTo>
                    <a:pt x="115687" y="274931"/>
                    <a:pt x="120204" y="275678"/>
                    <a:pt x="124634" y="276137"/>
                  </a:cubicBezTo>
                  <a:cubicBezTo>
                    <a:pt x="129151" y="276504"/>
                    <a:pt x="133758" y="276785"/>
                    <a:pt x="138275" y="276785"/>
                  </a:cubicBezTo>
                  <a:cubicBezTo>
                    <a:pt x="142792" y="276785"/>
                    <a:pt x="147308" y="276504"/>
                    <a:pt x="151825" y="276137"/>
                  </a:cubicBezTo>
                  <a:cubicBezTo>
                    <a:pt x="156345" y="275678"/>
                    <a:pt x="160862" y="274931"/>
                    <a:pt x="165289" y="274104"/>
                  </a:cubicBezTo>
                  <a:cubicBezTo>
                    <a:pt x="169719" y="273190"/>
                    <a:pt x="174134" y="272072"/>
                    <a:pt x="178372" y="270788"/>
                  </a:cubicBezTo>
                  <a:cubicBezTo>
                    <a:pt x="179890" y="270304"/>
                    <a:pt x="181358" y="269687"/>
                    <a:pt x="182858" y="269173"/>
                  </a:cubicBezTo>
                  <a:lnTo>
                    <a:pt x="182858" y="7607"/>
                  </a:ln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3" name="Freeform 22">
              <a:extLst>
                <a:ext uri="{FF2B5EF4-FFF2-40B4-BE49-F238E27FC236}">
                  <a16:creationId xmlns:a16="http://schemas.microsoft.com/office/drawing/2014/main" id="{9682A3DA-62D8-04CF-11FF-7BD9459FD095}"/>
                </a:ext>
              </a:extLst>
            </p:cNvPr>
            <p:cNvSpPr/>
            <p:nvPr/>
          </p:nvSpPr>
          <p:spPr>
            <a:xfrm>
              <a:off x="9555323" y="3992509"/>
              <a:ext cx="276614" cy="276852"/>
            </a:xfrm>
            <a:custGeom>
              <a:avLst/>
              <a:gdLst>
                <a:gd name="connsiteX0" fmla="*/ 176076 w 276614"/>
                <a:gd name="connsiteY0" fmla="*/ 271560 h 276852"/>
                <a:gd name="connsiteX1" fmla="*/ 271295 w 276614"/>
                <a:gd name="connsiteY1" fmla="*/ 100594 h 276852"/>
                <a:gd name="connsiteX2" fmla="*/ 100486 w 276614"/>
                <a:gd name="connsiteY2" fmla="*/ 5291 h 276852"/>
                <a:gd name="connsiteX3" fmla="*/ 0 w 276614"/>
                <a:gd name="connsiteY3" fmla="*/ 138337 h 276852"/>
                <a:gd name="connsiteX4" fmla="*/ 5251 w 276614"/>
                <a:gd name="connsiteY4" fmla="*/ 176248 h 276852"/>
                <a:gd name="connsiteX5" fmla="*/ 176076 w 276614"/>
                <a:gd name="connsiteY5" fmla="*/ 271560 h 27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14" h="276852">
                  <a:moveTo>
                    <a:pt x="176076" y="271560"/>
                  </a:moveTo>
                  <a:cubicBezTo>
                    <a:pt x="249548" y="250619"/>
                    <a:pt x="292219" y="174127"/>
                    <a:pt x="271295" y="100594"/>
                  </a:cubicBezTo>
                  <a:cubicBezTo>
                    <a:pt x="250372" y="27072"/>
                    <a:pt x="173945" y="-15561"/>
                    <a:pt x="100486" y="5291"/>
                  </a:cubicBezTo>
                  <a:cubicBezTo>
                    <a:pt x="39642" y="22639"/>
                    <a:pt x="0" y="78090"/>
                    <a:pt x="0" y="138337"/>
                  </a:cubicBezTo>
                  <a:cubicBezTo>
                    <a:pt x="0" y="150885"/>
                    <a:pt x="1661" y="163610"/>
                    <a:pt x="5251" y="176248"/>
                  </a:cubicBezTo>
                  <a:cubicBezTo>
                    <a:pt x="26178" y="249794"/>
                    <a:pt x="102605" y="292414"/>
                    <a:pt x="176076" y="27156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4" name="Freeform 23">
              <a:extLst>
                <a:ext uri="{FF2B5EF4-FFF2-40B4-BE49-F238E27FC236}">
                  <a16:creationId xmlns:a16="http://schemas.microsoft.com/office/drawing/2014/main" id="{23FFC1FC-C84B-B4B4-A928-687FF2CEEBB0}"/>
                </a:ext>
              </a:extLst>
            </p:cNvPr>
            <p:cNvSpPr/>
            <p:nvPr/>
          </p:nvSpPr>
          <p:spPr>
            <a:xfrm>
              <a:off x="9554762" y="2590607"/>
              <a:ext cx="276578" cy="276889"/>
            </a:xfrm>
            <a:custGeom>
              <a:avLst/>
              <a:gdLst>
                <a:gd name="connsiteX0" fmla="*/ 5254 w 276578"/>
                <a:gd name="connsiteY0" fmla="*/ 100668 h 276889"/>
                <a:gd name="connsiteX1" fmla="*/ 0 w 276578"/>
                <a:gd name="connsiteY1" fmla="*/ 138501 h 276889"/>
                <a:gd name="connsiteX2" fmla="*/ 100576 w 276578"/>
                <a:gd name="connsiteY2" fmla="*/ 271638 h 276889"/>
                <a:gd name="connsiteX3" fmla="*/ 271299 w 276578"/>
                <a:gd name="connsiteY3" fmla="*/ 176232 h 276889"/>
                <a:gd name="connsiteX4" fmla="*/ 175989 w 276578"/>
                <a:gd name="connsiteY4" fmla="*/ 5279 h 276889"/>
                <a:gd name="connsiteX5" fmla="*/ 5254 w 276578"/>
                <a:gd name="connsiteY5" fmla="*/ 100668 h 27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78" h="276889">
                  <a:moveTo>
                    <a:pt x="5254" y="100668"/>
                  </a:moveTo>
                  <a:cubicBezTo>
                    <a:pt x="1664" y="113318"/>
                    <a:pt x="0" y="126043"/>
                    <a:pt x="0" y="138501"/>
                  </a:cubicBezTo>
                  <a:cubicBezTo>
                    <a:pt x="0" y="198839"/>
                    <a:pt x="39731" y="254377"/>
                    <a:pt x="100576" y="271638"/>
                  </a:cubicBezTo>
                  <a:cubicBezTo>
                    <a:pt x="174047" y="292399"/>
                    <a:pt x="250462" y="249766"/>
                    <a:pt x="271299" y="176232"/>
                  </a:cubicBezTo>
                  <a:cubicBezTo>
                    <a:pt x="292132" y="102612"/>
                    <a:pt x="249458" y="26121"/>
                    <a:pt x="175989" y="5279"/>
                  </a:cubicBezTo>
                  <a:cubicBezTo>
                    <a:pt x="102518" y="-15576"/>
                    <a:pt x="26088" y="27237"/>
                    <a:pt x="5254" y="10066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5" name="Freeform 24">
              <a:extLst>
                <a:ext uri="{FF2B5EF4-FFF2-40B4-BE49-F238E27FC236}">
                  <a16:creationId xmlns:a16="http://schemas.microsoft.com/office/drawing/2014/main" id="{0B215FE3-5FD5-49E1-ABC7-E9A4B9C79F59}"/>
                </a:ext>
              </a:extLst>
            </p:cNvPr>
            <p:cNvSpPr/>
            <p:nvPr/>
          </p:nvSpPr>
          <p:spPr>
            <a:xfrm>
              <a:off x="9725116" y="2149886"/>
              <a:ext cx="276653" cy="276823"/>
            </a:xfrm>
            <a:custGeom>
              <a:avLst/>
              <a:gdLst>
                <a:gd name="connsiteX0" fmla="*/ 200048 w 276653"/>
                <a:gd name="connsiteY0" fmla="*/ 14581 h 276823"/>
                <a:gd name="connsiteX1" fmla="*/ 14567 w 276653"/>
                <a:gd name="connsiteY1" fmla="*/ 76670 h 276823"/>
                <a:gd name="connsiteX2" fmla="*/ 0 w 276653"/>
                <a:gd name="connsiteY2" fmla="*/ 138304 h 276823"/>
                <a:gd name="connsiteX3" fmla="*/ 76706 w 276653"/>
                <a:gd name="connsiteY3" fmla="*/ 262308 h 276823"/>
                <a:gd name="connsiteX4" fmla="*/ 262085 w 276653"/>
                <a:gd name="connsiteY4" fmla="*/ 200117 h 276823"/>
                <a:gd name="connsiteX5" fmla="*/ 200048 w 276653"/>
                <a:gd name="connsiteY5" fmla="*/ 14581 h 27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53" h="276823">
                  <a:moveTo>
                    <a:pt x="200048" y="14581"/>
                  </a:moveTo>
                  <a:cubicBezTo>
                    <a:pt x="131639" y="-19557"/>
                    <a:pt x="48675" y="8308"/>
                    <a:pt x="14567" y="76670"/>
                  </a:cubicBezTo>
                  <a:cubicBezTo>
                    <a:pt x="4709" y="96508"/>
                    <a:pt x="0" y="117539"/>
                    <a:pt x="0" y="138304"/>
                  </a:cubicBezTo>
                  <a:cubicBezTo>
                    <a:pt x="0" y="189141"/>
                    <a:pt x="28120" y="238037"/>
                    <a:pt x="76706" y="262308"/>
                  </a:cubicBezTo>
                  <a:cubicBezTo>
                    <a:pt x="145013" y="296344"/>
                    <a:pt x="228066" y="268479"/>
                    <a:pt x="262085" y="200117"/>
                  </a:cubicBezTo>
                  <a:cubicBezTo>
                    <a:pt x="296194" y="131662"/>
                    <a:pt x="268352" y="48628"/>
                    <a:pt x="200048" y="14581"/>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6" name="Freeform 25">
              <a:extLst>
                <a:ext uri="{FF2B5EF4-FFF2-40B4-BE49-F238E27FC236}">
                  <a16:creationId xmlns:a16="http://schemas.microsoft.com/office/drawing/2014/main" id="{62D7FAB5-CE35-C242-79DC-4CAF9A928A85}"/>
                </a:ext>
              </a:extLst>
            </p:cNvPr>
            <p:cNvSpPr/>
            <p:nvPr/>
          </p:nvSpPr>
          <p:spPr>
            <a:xfrm>
              <a:off x="9973927" y="1748097"/>
              <a:ext cx="276546" cy="276771"/>
            </a:xfrm>
            <a:custGeom>
              <a:avLst/>
              <a:gdLst>
                <a:gd name="connsiteX0" fmla="*/ 54946 w 276546"/>
                <a:gd name="connsiteY0" fmla="*/ 248818 h 276771"/>
                <a:gd name="connsiteX1" fmla="*/ 248621 w 276546"/>
                <a:gd name="connsiteY1" fmla="*/ 221793 h 276771"/>
                <a:gd name="connsiteX2" fmla="*/ 221607 w 276546"/>
                <a:gd name="connsiteY2" fmla="*/ 27954 h 276771"/>
                <a:gd name="connsiteX3" fmla="*/ 27931 w 276546"/>
                <a:gd name="connsiteY3" fmla="*/ 54978 h 276771"/>
                <a:gd name="connsiteX4" fmla="*/ 0 w 276546"/>
                <a:gd name="connsiteY4" fmla="*/ 138291 h 276771"/>
                <a:gd name="connsiteX5" fmla="*/ 54946 w 276546"/>
                <a:gd name="connsiteY5" fmla="*/ 248818 h 2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46" h="276771">
                  <a:moveTo>
                    <a:pt x="54946" y="248818"/>
                  </a:moveTo>
                  <a:cubicBezTo>
                    <a:pt x="115880" y="294855"/>
                    <a:pt x="202623" y="282778"/>
                    <a:pt x="248621" y="221793"/>
                  </a:cubicBezTo>
                  <a:cubicBezTo>
                    <a:pt x="294620" y="160808"/>
                    <a:pt x="282541" y="73991"/>
                    <a:pt x="221607" y="27954"/>
                  </a:cubicBezTo>
                  <a:cubicBezTo>
                    <a:pt x="160673" y="-18084"/>
                    <a:pt x="73930" y="-6007"/>
                    <a:pt x="27931" y="54978"/>
                  </a:cubicBezTo>
                  <a:cubicBezTo>
                    <a:pt x="9127" y="79985"/>
                    <a:pt x="0" y="109232"/>
                    <a:pt x="0" y="138291"/>
                  </a:cubicBezTo>
                  <a:cubicBezTo>
                    <a:pt x="0" y="180177"/>
                    <a:pt x="18895" y="221604"/>
                    <a:pt x="54946" y="248818"/>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7" name="Freeform 26">
              <a:extLst>
                <a:ext uri="{FF2B5EF4-FFF2-40B4-BE49-F238E27FC236}">
                  <a16:creationId xmlns:a16="http://schemas.microsoft.com/office/drawing/2014/main" id="{7B844E2E-2226-E374-CD09-DEE58BF261A1}"/>
                </a:ext>
              </a:extLst>
            </p:cNvPr>
            <p:cNvSpPr/>
            <p:nvPr/>
          </p:nvSpPr>
          <p:spPr>
            <a:xfrm>
              <a:off x="10291958" y="1398634"/>
              <a:ext cx="276547" cy="276816"/>
            </a:xfrm>
            <a:custGeom>
              <a:avLst/>
              <a:gdLst>
                <a:gd name="connsiteX0" fmla="*/ 231567 w 276547"/>
                <a:gd name="connsiteY0" fmla="*/ 240585 h 276816"/>
                <a:gd name="connsiteX1" fmla="*/ 240427 w 276547"/>
                <a:gd name="connsiteY1" fmla="*/ 45083 h 276816"/>
                <a:gd name="connsiteX2" fmla="*/ 44986 w 276547"/>
                <a:gd name="connsiteY2" fmla="*/ 36231 h 276816"/>
                <a:gd name="connsiteX3" fmla="*/ 0 w 276547"/>
                <a:gd name="connsiteY3" fmla="*/ 138451 h 276816"/>
                <a:gd name="connsiteX4" fmla="*/ 36141 w 276547"/>
                <a:gd name="connsiteY4" fmla="*/ 231736 h 276816"/>
                <a:gd name="connsiteX5" fmla="*/ 231567 w 276547"/>
                <a:gd name="connsiteY5" fmla="*/ 240585 h 2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47" h="276816">
                  <a:moveTo>
                    <a:pt x="231567" y="240585"/>
                  </a:moveTo>
                  <a:cubicBezTo>
                    <a:pt x="287894" y="189013"/>
                    <a:pt x="291854" y="101548"/>
                    <a:pt x="240427" y="45083"/>
                  </a:cubicBezTo>
                  <a:cubicBezTo>
                    <a:pt x="188896" y="-11381"/>
                    <a:pt x="101403" y="-15344"/>
                    <a:pt x="44986" y="36231"/>
                  </a:cubicBezTo>
                  <a:cubicBezTo>
                    <a:pt x="15127" y="63535"/>
                    <a:pt x="0" y="100900"/>
                    <a:pt x="0" y="138451"/>
                  </a:cubicBezTo>
                  <a:cubicBezTo>
                    <a:pt x="0" y="171764"/>
                    <a:pt x="11992" y="205257"/>
                    <a:pt x="36141" y="231736"/>
                  </a:cubicBezTo>
                  <a:cubicBezTo>
                    <a:pt x="87673" y="288197"/>
                    <a:pt x="175153" y="292160"/>
                    <a:pt x="231567" y="240585"/>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sp>
          <p:nvSpPr>
            <p:cNvPr id="28" name="Freeform 27">
              <a:extLst>
                <a:ext uri="{FF2B5EF4-FFF2-40B4-BE49-F238E27FC236}">
                  <a16:creationId xmlns:a16="http://schemas.microsoft.com/office/drawing/2014/main" id="{E8E033C6-3CD1-CD2A-1746-B41F87422CD3}"/>
                </a:ext>
              </a:extLst>
            </p:cNvPr>
            <p:cNvSpPr/>
            <p:nvPr/>
          </p:nvSpPr>
          <p:spPr>
            <a:xfrm>
              <a:off x="9468666" y="3055329"/>
              <a:ext cx="276581" cy="276819"/>
            </a:xfrm>
            <a:custGeom>
              <a:avLst/>
              <a:gdLst>
                <a:gd name="connsiteX0" fmla="*/ 647 w 276581"/>
                <a:gd name="connsiteY0" fmla="*/ 125860 h 276819"/>
                <a:gd name="connsiteX1" fmla="*/ 0 w 276581"/>
                <a:gd name="connsiteY1" fmla="*/ 138588 h 276819"/>
                <a:gd name="connsiteX2" fmla="*/ 125737 w 276581"/>
                <a:gd name="connsiteY2" fmla="*/ 276242 h 276819"/>
                <a:gd name="connsiteX3" fmla="*/ 276004 w 276581"/>
                <a:gd name="connsiteY3" fmla="*/ 150956 h 276819"/>
                <a:gd name="connsiteX4" fmla="*/ 150914 w 276581"/>
                <a:gd name="connsiteY4" fmla="*/ 578 h 276819"/>
                <a:gd name="connsiteX5" fmla="*/ 647 w 276581"/>
                <a:gd name="connsiteY5" fmla="*/ 125860 h 27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81" h="276819">
                  <a:moveTo>
                    <a:pt x="647" y="125860"/>
                  </a:moveTo>
                  <a:cubicBezTo>
                    <a:pt x="189" y="130102"/>
                    <a:pt x="0" y="134343"/>
                    <a:pt x="0" y="138588"/>
                  </a:cubicBezTo>
                  <a:cubicBezTo>
                    <a:pt x="0" y="209353"/>
                    <a:pt x="54016" y="269703"/>
                    <a:pt x="125737" y="276242"/>
                  </a:cubicBezTo>
                  <a:cubicBezTo>
                    <a:pt x="201796" y="283165"/>
                    <a:pt x="269090" y="227082"/>
                    <a:pt x="276004" y="150956"/>
                  </a:cubicBezTo>
                  <a:cubicBezTo>
                    <a:pt x="282919" y="74846"/>
                    <a:pt x="226871" y="7486"/>
                    <a:pt x="150914" y="578"/>
                  </a:cubicBezTo>
                  <a:cubicBezTo>
                    <a:pt x="74766" y="-6346"/>
                    <a:pt x="7562" y="49750"/>
                    <a:pt x="647" y="125860"/>
                  </a:cubicBezTo>
                  <a:close/>
                </a:path>
              </a:pathLst>
            </a:custGeom>
            <a:solidFill>
              <a:srgbClr val="FAF6ED"/>
            </a:solidFill>
            <a:ln w="12684" cap="flat">
              <a:noFill/>
              <a:prstDash val="solid"/>
              <a:miter/>
            </a:ln>
          </p:spPr>
          <p:txBody>
            <a:bodyPr rtlCol="0" anchor="ctr"/>
            <a:lstStyle/>
            <a:p>
              <a:endParaRPr lang="en-US">
                <a:latin typeface="Avenir Next LT Pro" panose="020B0504020202020204" pitchFamily="34" charset="0"/>
              </a:endParaRPr>
            </a:p>
          </p:txBody>
        </p:sp>
      </p:grpSp>
      <p:pic>
        <p:nvPicPr>
          <p:cNvPr id="2" name="Graphic 1" descr="Walk Wheel Cycle Trust logo">
            <a:extLst>
              <a:ext uri="{FF2B5EF4-FFF2-40B4-BE49-F238E27FC236}">
                <a16:creationId xmlns:a16="http://schemas.microsoft.com/office/drawing/2014/main" id="{AC3E4F3C-B872-7C0D-0AC8-23DE1CE4AA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655" y="519405"/>
            <a:ext cx="3304194" cy="743072"/>
          </a:xfrm>
          <a:prstGeom prst="rect">
            <a:avLst/>
          </a:prstGeom>
        </p:spPr>
      </p:pic>
      <p:sp>
        <p:nvSpPr>
          <p:cNvPr id="76" name="Text Placeholder 74">
            <a:extLst>
              <a:ext uri="{FF2B5EF4-FFF2-40B4-BE49-F238E27FC236}">
                <a16:creationId xmlns:a16="http://schemas.microsoft.com/office/drawing/2014/main" id="{4918EDA3-CF37-CB26-C065-E02D32ABAD03}"/>
              </a:ext>
            </a:extLst>
          </p:cNvPr>
          <p:cNvSpPr>
            <a:spLocks noGrp="1"/>
          </p:cNvSpPr>
          <p:nvPr>
            <p:ph type="body" sz="quarter" idx="12" hasCustomPrompt="1"/>
          </p:nvPr>
        </p:nvSpPr>
        <p:spPr>
          <a:xfrm>
            <a:off x="409476" y="2216626"/>
            <a:ext cx="1485312" cy="394970"/>
          </a:xfrm>
          <a:prstGeom prst="rect">
            <a:avLst/>
          </a:prstGeom>
          <a:solidFill>
            <a:srgbClr val="C2E9F2"/>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Pre-heading</a:t>
            </a:r>
          </a:p>
        </p:txBody>
      </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2756177"/>
            <a:ext cx="5686523" cy="2202141"/>
          </a:xfrm>
          <a:prstGeom prst="rect">
            <a:avLst/>
          </a:prstGeom>
        </p:spPr>
        <p:txBody>
          <a:bodyPr wrap="square" lIns="0" tIns="0" rIns="0" bIns="0">
            <a:spAutoFit/>
          </a:bodyPr>
          <a:lstStyle>
            <a:lvl1pPr>
              <a:lnSpc>
                <a:spcPct val="90000"/>
              </a:lnSpc>
              <a:defRPr sz="5300" b="1" i="0">
                <a:solidFill>
                  <a:srgbClr val="274032"/>
                </a:solidFill>
                <a:latin typeface="Avenir Next LT Pro" panose="020B0504020202020204" pitchFamily="34" charset="0"/>
              </a:defRPr>
            </a:lvl1pPr>
          </a:lstStyle>
          <a:p>
            <a:pPr lvl="0"/>
            <a:r>
              <a:rPr lang="en-GB"/>
              <a:t>Presentation </a:t>
            </a:r>
            <a:br>
              <a:rPr lang="en-GB"/>
            </a:br>
            <a:r>
              <a:rPr lang="en-GB"/>
              <a:t>title white lorem ipsum </a:t>
            </a:r>
            <a:r>
              <a:rPr lang="en-GB" err="1"/>
              <a:t>dolor</a:t>
            </a:r>
            <a:r>
              <a:rPr lang="en-GB"/>
              <a:t> sit</a:t>
            </a:r>
          </a:p>
        </p:txBody>
      </p:sp>
      <p:sp>
        <p:nvSpPr>
          <p:cNvPr id="73" name="Text Placeholder 70">
            <a:extLst>
              <a:ext uri="{FF2B5EF4-FFF2-40B4-BE49-F238E27FC236}">
                <a16:creationId xmlns:a16="http://schemas.microsoft.com/office/drawing/2014/main" id="{6788F275-2AE3-B930-F455-78A6B0731C54}"/>
              </a:ext>
            </a:extLst>
          </p:cNvPr>
          <p:cNvSpPr>
            <a:spLocks noGrp="1"/>
          </p:cNvSpPr>
          <p:nvPr>
            <p:ph type="body" sz="quarter" idx="11" hasCustomPrompt="1"/>
          </p:nvPr>
        </p:nvSpPr>
        <p:spPr>
          <a:xfrm>
            <a:off x="409477" y="5872485"/>
            <a:ext cx="5686522" cy="615553"/>
          </a:xfrm>
          <a:prstGeom prst="rect">
            <a:avLst/>
          </a:prstGeom>
        </p:spPr>
        <p:txBody>
          <a:bodyPr lIns="0" tIns="0" rIns="0" bIns="0">
            <a:spAutoFit/>
          </a:bodyPr>
          <a:lstStyle>
            <a:lvl1pPr marL="7938" indent="0">
              <a:tabLst/>
              <a:defRPr sz="2000" b="1">
                <a:solidFill>
                  <a:srgbClr val="274032"/>
                </a:solidFill>
                <a:latin typeface="Avenir Next LT Pro" panose="020B0504020202020204" pitchFamily="34" charset="0"/>
              </a:defRPr>
            </a:lvl1pPr>
            <a:lvl2pPr marL="7938" indent="0">
              <a:tabLst/>
              <a:defRPr sz="2000">
                <a:solidFill>
                  <a:srgbClr val="274032"/>
                </a:solidFill>
                <a:latin typeface="Avenir Next LT Pro" panose="020B0504020202020204" pitchFamily="34" charset="0"/>
              </a:defRPr>
            </a:lvl2pPr>
            <a:lvl3pPr>
              <a:defRPr sz="2000">
                <a:latin typeface="Avenir Next" panose="020B0503020202020204" pitchFamily="34" charset="0"/>
              </a:defRPr>
            </a:lvl3pPr>
            <a:lvl4pPr>
              <a:defRPr sz="2000">
                <a:latin typeface="Avenir Next" panose="020B0503020202020204" pitchFamily="34" charset="0"/>
              </a:defRPr>
            </a:lvl4pPr>
            <a:lvl5pPr>
              <a:defRPr sz="2000">
                <a:latin typeface="Avenir Next" panose="020B0503020202020204" pitchFamily="34" charset="0"/>
              </a:defRPr>
            </a:lvl5pPr>
          </a:lstStyle>
          <a:p>
            <a:pPr lvl="0"/>
            <a:r>
              <a:rPr lang="en-GB"/>
              <a:t>Author name</a:t>
            </a:r>
          </a:p>
          <a:p>
            <a:pPr lvl="1"/>
            <a:r>
              <a:rPr lang="en-GB"/>
              <a:t>DD.MM.YYYY</a:t>
            </a:r>
          </a:p>
        </p:txBody>
      </p:sp>
    </p:spTree>
    <p:extLst>
      <p:ext uri="{BB962C8B-B14F-4D97-AF65-F5344CB8AC3E}">
        <p14:creationId xmlns:p14="http://schemas.microsoft.com/office/powerpoint/2010/main" val="3817214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FFF34D"/>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pic>
        <p:nvPicPr>
          <p:cNvPr id="4" name="Graphic 3">
            <a:extLst>
              <a:ext uri="{FF2B5EF4-FFF2-40B4-BE49-F238E27FC236}">
                <a16:creationId xmlns:a16="http://schemas.microsoft.com/office/drawing/2014/main" id="{1B2003D1-BD5B-4EC4-33E4-AB79FA0C60D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22969" y="0"/>
            <a:ext cx="5169031" cy="6254528"/>
          </a:xfrm>
          <a:prstGeom prst="rect">
            <a:avLst/>
          </a:prstGeom>
        </p:spPr>
      </p:pic>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1725069"/>
            <a:ext cx="5686523" cy="1685077"/>
          </a:xfrm>
          <a:prstGeom prst="rect">
            <a:avLst/>
          </a:prstGeom>
        </p:spPr>
        <p:txBody>
          <a:bodyPr wrap="square" lIns="0" tIns="0" rIns="0" bIns="0">
            <a:spAutoFit/>
          </a:bodyPr>
          <a:lstStyle>
            <a:lvl1pPr>
              <a:lnSpc>
                <a:spcPct val="90000"/>
              </a:lnSpc>
              <a:defRPr sz="6000" b="1" i="0">
                <a:solidFill>
                  <a:srgbClr val="274032"/>
                </a:solidFill>
                <a:latin typeface="Avenir Next LT Pro" panose="020B0504020202020204" pitchFamily="34" charset="0"/>
              </a:defRPr>
            </a:lvl1pPr>
          </a:lstStyle>
          <a:p>
            <a:pPr lvl="0"/>
            <a:r>
              <a:rPr lang="en-GB"/>
              <a:t>Section divider</a:t>
            </a:r>
            <a:br>
              <a:rPr lang="en-GB"/>
            </a:br>
            <a:r>
              <a:rPr lang="en-GB"/>
              <a:t>yellow</a:t>
            </a:r>
          </a:p>
        </p:txBody>
      </p:sp>
      <p:sp>
        <p:nvSpPr>
          <p:cNvPr id="31" name="Text Placeholder 30">
            <a:extLst>
              <a:ext uri="{FF2B5EF4-FFF2-40B4-BE49-F238E27FC236}">
                <a16:creationId xmlns:a16="http://schemas.microsoft.com/office/drawing/2014/main" id="{DAFFF30E-14ED-21A0-E773-A94A3DB5CE35}"/>
              </a:ext>
            </a:extLst>
          </p:cNvPr>
          <p:cNvSpPr>
            <a:spLocks noGrp="1"/>
          </p:cNvSpPr>
          <p:nvPr>
            <p:ph type="body" sz="quarter" idx="11" hasCustomPrompt="1"/>
          </p:nvPr>
        </p:nvSpPr>
        <p:spPr>
          <a:xfrm>
            <a:off x="400051" y="3607584"/>
            <a:ext cx="5595848" cy="1277273"/>
          </a:xfrm>
          <a:prstGeom prst="rect">
            <a:avLst/>
          </a:prstGeom>
        </p:spPr>
        <p:txBody>
          <a:bodyPr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Supporting copy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nec convallis </a:t>
            </a:r>
            <a:r>
              <a:rPr lang="en-GB" err="1"/>
              <a:t>mauris</a:t>
            </a:r>
            <a:r>
              <a:rPr lang="en-GB"/>
              <a:t> </a:t>
            </a:r>
            <a:r>
              <a:rPr lang="en-GB" err="1"/>
              <a:t>suspendisse</a:t>
            </a:r>
            <a:r>
              <a:rPr lang="en-GB"/>
              <a:t> </a:t>
            </a:r>
            <a:r>
              <a:rPr lang="en-GB" err="1"/>
              <a:t>accumsan</a:t>
            </a:r>
            <a:r>
              <a:rPr lang="en-GB"/>
              <a:t> ante magna, </a:t>
            </a:r>
          </a:p>
          <a:p>
            <a:pPr lvl="0"/>
            <a:r>
              <a:rPr lang="en-GB" err="1"/>
              <a:t>eu</a:t>
            </a:r>
            <a:r>
              <a:rPr lang="en-GB"/>
              <a:t> </a:t>
            </a:r>
            <a:r>
              <a:rPr lang="en-GB" err="1"/>
              <a:t>bibendum</a:t>
            </a:r>
            <a:r>
              <a:rPr lang="en-GB"/>
              <a:t> </a:t>
            </a:r>
            <a:r>
              <a:rPr lang="en-GB" err="1"/>
              <a:t>metus</a:t>
            </a:r>
            <a:r>
              <a:rPr lang="en-GB"/>
              <a:t> cursus a. </a:t>
            </a:r>
          </a:p>
        </p:txBody>
      </p:sp>
      <p:sp>
        <p:nvSpPr>
          <p:cNvPr id="6" name="object 6">
            <a:extLst>
              <a:ext uri="{FF2B5EF4-FFF2-40B4-BE49-F238E27FC236}">
                <a16:creationId xmlns:a16="http://schemas.microsoft.com/office/drawing/2014/main" id="{75E98BB7-3F09-96CB-07FC-DCE618B1745A}"/>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
        <p:nvSpPr>
          <p:cNvPr id="5" name="TextBox 4">
            <a:extLst>
              <a:ext uri="{FF2B5EF4-FFF2-40B4-BE49-F238E27FC236}">
                <a16:creationId xmlns:a16="http://schemas.microsoft.com/office/drawing/2014/main" id="{313FAFF1-80FA-B8F6-4B9D-C70BAC8FDCC0}"/>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Tree>
    <p:extLst>
      <p:ext uri="{BB962C8B-B14F-4D97-AF65-F5344CB8AC3E}">
        <p14:creationId xmlns:p14="http://schemas.microsoft.com/office/powerpoint/2010/main" val="4070699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CFEAE1"/>
        </a:solidFill>
        <a:effectLst/>
      </p:bgPr>
    </p:bg>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B19902D7-484F-75D4-A7DC-7023EB745F38}"/>
              </a:ext>
              <a:ext uri="{C183D7F6-B498-43B3-948B-1728B52AA6E4}">
                <adec:decorative xmlns:adec="http://schemas.microsoft.com/office/drawing/2017/decorative" val="1"/>
              </a:ext>
            </a:extLst>
          </p:cNvPr>
          <p:cNvSpPr/>
          <p:nvPr/>
        </p:nvSpPr>
        <p:spPr>
          <a:xfrm>
            <a:off x="0" y="0"/>
            <a:ext cx="12201476" cy="6863330"/>
          </a:xfrm>
          <a:custGeom>
            <a:avLst/>
            <a:gdLst>
              <a:gd name="connsiteX0" fmla="*/ 0 w 12201476"/>
              <a:gd name="connsiteY0" fmla="*/ 0 h 6863330"/>
              <a:gd name="connsiteX1" fmla="*/ 12201476 w 12201476"/>
              <a:gd name="connsiteY1" fmla="*/ 0 h 6863330"/>
              <a:gd name="connsiteX2" fmla="*/ 12201476 w 12201476"/>
              <a:gd name="connsiteY2" fmla="*/ 6863330 h 6863330"/>
              <a:gd name="connsiteX3" fmla="*/ 0 w 12201476"/>
              <a:gd name="connsiteY3" fmla="*/ 6863330 h 6863330"/>
            </a:gdLst>
            <a:ahLst/>
            <a:cxnLst>
              <a:cxn ang="0">
                <a:pos x="connsiteX0" y="connsiteY0"/>
              </a:cxn>
              <a:cxn ang="0">
                <a:pos x="connsiteX1" y="connsiteY1"/>
              </a:cxn>
              <a:cxn ang="0">
                <a:pos x="connsiteX2" y="connsiteY2"/>
              </a:cxn>
              <a:cxn ang="0">
                <a:pos x="connsiteX3" y="connsiteY3"/>
              </a:cxn>
            </a:cxnLst>
            <a:rect l="l" t="t" r="r" b="b"/>
            <a:pathLst>
              <a:path w="12201476" h="6863330">
                <a:moveTo>
                  <a:pt x="0" y="0"/>
                </a:moveTo>
                <a:lnTo>
                  <a:pt x="12201476" y="0"/>
                </a:lnTo>
                <a:lnTo>
                  <a:pt x="12201476" y="6863330"/>
                </a:lnTo>
                <a:lnTo>
                  <a:pt x="0" y="6863330"/>
                </a:lnTo>
                <a:close/>
              </a:path>
            </a:pathLst>
          </a:custGeom>
          <a:noFill/>
          <a:ln w="12700" cap="flat">
            <a:noFill/>
            <a:prstDash val="solid"/>
            <a:miter/>
          </a:ln>
        </p:spPr>
        <p:txBody>
          <a:bodyPr rtlCol="0" anchor="ctr"/>
          <a:lstStyle/>
          <a:p>
            <a:endParaRPr lang="en-US">
              <a:latin typeface="Avenir Next LT Pro" panose="020B0504020202020204" pitchFamily="34" charset="0"/>
            </a:endParaRPr>
          </a:p>
        </p:txBody>
      </p:sp>
      <p:grpSp>
        <p:nvGrpSpPr>
          <p:cNvPr id="9" name="Graphic 2">
            <a:extLst>
              <a:ext uri="{FF2B5EF4-FFF2-40B4-BE49-F238E27FC236}">
                <a16:creationId xmlns:a16="http://schemas.microsoft.com/office/drawing/2014/main" id="{E35432B9-BDB8-6B34-37D6-F69FDAE88827}"/>
              </a:ext>
              <a:ext uri="{C183D7F6-B498-43B3-948B-1728B52AA6E4}">
                <adec:decorative xmlns:adec="http://schemas.microsoft.com/office/drawing/2017/decorative" val="1"/>
              </a:ext>
            </a:extLst>
          </p:cNvPr>
          <p:cNvGrpSpPr/>
          <p:nvPr/>
        </p:nvGrpSpPr>
        <p:grpSpPr>
          <a:xfrm>
            <a:off x="8518261" y="0"/>
            <a:ext cx="3683214" cy="6863329"/>
            <a:chOff x="8518261" y="0"/>
            <a:chExt cx="3683214" cy="6863329"/>
          </a:xfrm>
          <a:solidFill>
            <a:srgbClr val="60BF90"/>
          </a:solidFill>
        </p:grpSpPr>
        <p:sp>
          <p:nvSpPr>
            <p:cNvPr id="10" name="Freeform 9">
              <a:extLst>
                <a:ext uri="{FF2B5EF4-FFF2-40B4-BE49-F238E27FC236}">
                  <a16:creationId xmlns:a16="http://schemas.microsoft.com/office/drawing/2014/main" id="{CDB507B0-932E-87E1-6AC7-E04C5565DCDF}"/>
                </a:ext>
              </a:extLst>
            </p:cNvPr>
            <p:cNvSpPr/>
            <p:nvPr/>
          </p:nvSpPr>
          <p:spPr>
            <a:xfrm>
              <a:off x="10948525" y="5236948"/>
              <a:ext cx="245000" cy="244968"/>
            </a:xfrm>
            <a:custGeom>
              <a:avLst/>
              <a:gdLst>
                <a:gd name="connsiteX0" fmla="*/ 57969 w 245000"/>
                <a:gd name="connsiteY0" fmla="*/ 226537 h 244968"/>
                <a:gd name="connsiteX1" fmla="*/ 226578 w 245000"/>
                <a:gd name="connsiteY1" fmla="*/ 187023 h 244968"/>
                <a:gd name="connsiteX2" fmla="*/ 187063 w 245000"/>
                <a:gd name="connsiteY2" fmla="*/ 18425 h 244968"/>
                <a:gd name="connsiteX3" fmla="*/ 18454 w 245000"/>
                <a:gd name="connsiteY3" fmla="*/ 57942 h 244968"/>
                <a:gd name="connsiteX4" fmla="*/ 0 w 245000"/>
                <a:gd name="connsiteY4" fmla="*/ 122366 h 244968"/>
                <a:gd name="connsiteX5" fmla="*/ 57969 w 245000"/>
                <a:gd name="connsiteY5" fmla="*/ 226537 h 24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00" h="244968">
                  <a:moveTo>
                    <a:pt x="57969" y="226537"/>
                  </a:moveTo>
                  <a:cubicBezTo>
                    <a:pt x="115456" y="262227"/>
                    <a:pt x="190901" y="244509"/>
                    <a:pt x="226578" y="187023"/>
                  </a:cubicBezTo>
                  <a:cubicBezTo>
                    <a:pt x="262254" y="129548"/>
                    <a:pt x="244538" y="54103"/>
                    <a:pt x="187063" y="18425"/>
                  </a:cubicBezTo>
                  <a:cubicBezTo>
                    <a:pt x="129576" y="-17250"/>
                    <a:pt x="54054" y="454"/>
                    <a:pt x="18454" y="57942"/>
                  </a:cubicBezTo>
                  <a:cubicBezTo>
                    <a:pt x="5961" y="78021"/>
                    <a:pt x="0" y="100316"/>
                    <a:pt x="0" y="122366"/>
                  </a:cubicBezTo>
                  <a:cubicBezTo>
                    <a:pt x="0" y="163357"/>
                    <a:pt x="20576" y="203354"/>
                    <a:pt x="57969" y="226537"/>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1" name="Freeform 10">
              <a:extLst>
                <a:ext uri="{FF2B5EF4-FFF2-40B4-BE49-F238E27FC236}">
                  <a16:creationId xmlns:a16="http://schemas.microsoft.com/office/drawing/2014/main" id="{FCB7F190-A702-08B0-490B-B9C412F5B9F7}"/>
                </a:ext>
              </a:extLst>
            </p:cNvPr>
            <p:cNvSpPr/>
            <p:nvPr/>
          </p:nvSpPr>
          <p:spPr>
            <a:xfrm>
              <a:off x="10947063" y="1382323"/>
              <a:ext cx="244940" cy="244995"/>
            </a:xfrm>
            <a:custGeom>
              <a:avLst/>
              <a:gdLst>
                <a:gd name="connsiteX0" fmla="*/ 187139 w 244940"/>
                <a:gd name="connsiteY0" fmla="*/ 226551 h 244995"/>
                <a:gd name="connsiteX1" fmla="*/ 226489 w 244940"/>
                <a:gd name="connsiteY1" fmla="*/ 57866 h 244995"/>
                <a:gd name="connsiteX2" fmla="*/ 57803 w 244940"/>
                <a:gd name="connsiteY2" fmla="*/ 18503 h 244995"/>
                <a:gd name="connsiteX3" fmla="*/ 0 w 244940"/>
                <a:gd name="connsiteY3" fmla="*/ 122610 h 244995"/>
                <a:gd name="connsiteX4" fmla="*/ 18454 w 244940"/>
                <a:gd name="connsiteY4" fmla="*/ 187112 h 244995"/>
                <a:gd name="connsiteX5" fmla="*/ 187139 w 244940"/>
                <a:gd name="connsiteY5" fmla="*/ 226551 h 2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0" h="244995">
                  <a:moveTo>
                    <a:pt x="187139" y="226551"/>
                  </a:moveTo>
                  <a:cubicBezTo>
                    <a:pt x="244538" y="190784"/>
                    <a:pt x="262166" y="115263"/>
                    <a:pt x="226489" y="57866"/>
                  </a:cubicBezTo>
                  <a:cubicBezTo>
                    <a:pt x="190813" y="378"/>
                    <a:pt x="115278" y="-17250"/>
                    <a:pt x="57803" y="18503"/>
                  </a:cubicBezTo>
                  <a:cubicBezTo>
                    <a:pt x="20488" y="41698"/>
                    <a:pt x="0" y="81709"/>
                    <a:pt x="0" y="122610"/>
                  </a:cubicBezTo>
                  <a:cubicBezTo>
                    <a:pt x="0" y="144661"/>
                    <a:pt x="5961" y="167031"/>
                    <a:pt x="18454" y="187112"/>
                  </a:cubicBezTo>
                  <a:cubicBezTo>
                    <a:pt x="54130" y="244587"/>
                    <a:pt x="129652" y="262228"/>
                    <a:pt x="187139" y="226551"/>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2" name="Freeform 11">
              <a:extLst>
                <a:ext uri="{FF2B5EF4-FFF2-40B4-BE49-F238E27FC236}">
                  <a16:creationId xmlns:a16="http://schemas.microsoft.com/office/drawing/2014/main" id="{7AF7E5E8-5564-AEF3-F11A-320959471ED3}"/>
                </a:ext>
              </a:extLst>
            </p:cNvPr>
            <p:cNvSpPr/>
            <p:nvPr/>
          </p:nvSpPr>
          <p:spPr>
            <a:xfrm>
              <a:off x="11723367" y="1080789"/>
              <a:ext cx="245011" cy="244985"/>
            </a:xfrm>
            <a:custGeom>
              <a:avLst/>
              <a:gdLst>
                <a:gd name="connsiteX0" fmla="*/ 145008 w 245011"/>
                <a:gd name="connsiteY0" fmla="*/ 242886 h 244985"/>
                <a:gd name="connsiteX1" fmla="*/ 242912 w 245011"/>
                <a:gd name="connsiteY1" fmla="*/ 100002 h 244985"/>
                <a:gd name="connsiteX2" fmla="*/ 100028 w 245011"/>
                <a:gd name="connsiteY2" fmla="*/ 2100 h 244985"/>
                <a:gd name="connsiteX3" fmla="*/ 0 w 245011"/>
                <a:gd name="connsiteY3" fmla="*/ 122283 h 244985"/>
                <a:gd name="connsiteX4" fmla="*/ 2122 w 245011"/>
                <a:gd name="connsiteY4" fmla="*/ 144906 h 244985"/>
                <a:gd name="connsiteX5" fmla="*/ 145008 w 245011"/>
                <a:gd name="connsiteY5" fmla="*/ 242886 h 2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11" h="244985">
                  <a:moveTo>
                    <a:pt x="145008" y="242886"/>
                  </a:moveTo>
                  <a:cubicBezTo>
                    <a:pt x="211468" y="230469"/>
                    <a:pt x="255318" y="166462"/>
                    <a:pt x="242912" y="100002"/>
                  </a:cubicBezTo>
                  <a:cubicBezTo>
                    <a:pt x="230494" y="33530"/>
                    <a:pt x="166563" y="-10306"/>
                    <a:pt x="100028" y="2100"/>
                  </a:cubicBezTo>
                  <a:cubicBezTo>
                    <a:pt x="41155" y="13041"/>
                    <a:pt x="0" y="64479"/>
                    <a:pt x="0" y="122283"/>
                  </a:cubicBezTo>
                  <a:cubicBezTo>
                    <a:pt x="0" y="129794"/>
                    <a:pt x="739" y="137307"/>
                    <a:pt x="2122" y="144906"/>
                  </a:cubicBezTo>
                  <a:cubicBezTo>
                    <a:pt x="14541" y="211456"/>
                    <a:pt x="78548" y="255292"/>
                    <a:pt x="145008" y="24288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3" name="Freeform 12">
              <a:extLst>
                <a:ext uri="{FF2B5EF4-FFF2-40B4-BE49-F238E27FC236}">
                  <a16:creationId xmlns:a16="http://schemas.microsoft.com/office/drawing/2014/main" id="{1D68A84D-0A70-9574-D64D-936C3964FF7D}"/>
                </a:ext>
              </a:extLst>
            </p:cNvPr>
            <p:cNvSpPr/>
            <p:nvPr/>
          </p:nvSpPr>
          <p:spPr>
            <a:xfrm>
              <a:off x="11322893" y="5423646"/>
              <a:ext cx="244988" cy="245000"/>
            </a:xfrm>
            <a:custGeom>
              <a:avLst/>
              <a:gdLst>
                <a:gd name="connsiteX0" fmla="*/ 8324 w 244988"/>
                <a:gd name="connsiteY0" fmla="*/ 78223 h 245000"/>
                <a:gd name="connsiteX1" fmla="*/ 0 w 244988"/>
                <a:gd name="connsiteY1" fmla="*/ 122477 h 245000"/>
                <a:gd name="connsiteX2" fmla="*/ 78216 w 244988"/>
                <a:gd name="connsiteY2" fmla="*/ 236702 h 245000"/>
                <a:gd name="connsiteX3" fmla="*/ 236695 w 244988"/>
                <a:gd name="connsiteY3" fmla="*/ 166722 h 245000"/>
                <a:gd name="connsiteX4" fmla="*/ 166715 w 244988"/>
                <a:gd name="connsiteY4" fmla="*/ 8331 h 245000"/>
                <a:gd name="connsiteX5" fmla="*/ 8324 w 244988"/>
                <a:gd name="connsiteY5" fmla="*/ 78223 h 2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88" h="245000">
                  <a:moveTo>
                    <a:pt x="8324" y="78223"/>
                  </a:moveTo>
                  <a:cubicBezTo>
                    <a:pt x="2681" y="92751"/>
                    <a:pt x="0" y="107772"/>
                    <a:pt x="0" y="122477"/>
                  </a:cubicBezTo>
                  <a:cubicBezTo>
                    <a:pt x="0" y="171551"/>
                    <a:pt x="29716" y="217916"/>
                    <a:pt x="78216" y="236702"/>
                  </a:cubicBezTo>
                  <a:cubicBezTo>
                    <a:pt x="141321" y="261118"/>
                    <a:pt x="212203" y="229838"/>
                    <a:pt x="236695" y="166722"/>
                  </a:cubicBezTo>
                  <a:cubicBezTo>
                    <a:pt x="261098" y="103693"/>
                    <a:pt x="229831" y="32747"/>
                    <a:pt x="166715" y="8331"/>
                  </a:cubicBezTo>
                  <a:cubicBezTo>
                    <a:pt x="103687" y="-16161"/>
                    <a:pt x="32727" y="15194"/>
                    <a:pt x="8324" y="78223"/>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4" name="Freeform 13">
              <a:extLst>
                <a:ext uri="{FF2B5EF4-FFF2-40B4-BE49-F238E27FC236}">
                  <a16:creationId xmlns:a16="http://schemas.microsoft.com/office/drawing/2014/main" id="{5D526F32-60D9-4403-DF38-EFAF950CD2EE}"/>
                </a:ext>
              </a:extLst>
            </p:cNvPr>
            <p:cNvSpPr/>
            <p:nvPr/>
          </p:nvSpPr>
          <p:spPr>
            <a:xfrm>
              <a:off x="11321177" y="1195341"/>
              <a:ext cx="244961" cy="245023"/>
            </a:xfrm>
            <a:custGeom>
              <a:avLst/>
              <a:gdLst>
                <a:gd name="connsiteX0" fmla="*/ 166881 w 244961"/>
                <a:gd name="connsiteY0" fmla="*/ 236676 h 245023"/>
                <a:gd name="connsiteX1" fmla="*/ 236607 w 244961"/>
                <a:gd name="connsiteY1" fmla="*/ 78119 h 245023"/>
                <a:gd name="connsiteX2" fmla="*/ 78127 w 244961"/>
                <a:gd name="connsiteY2" fmla="*/ 8305 h 245023"/>
                <a:gd name="connsiteX3" fmla="*/ 0 w 244961"/>
                <a:gd name="connsiteY3" fmla="*/ 122540 h 245023"/>
                <a:gd name="connsiteX4" fmla="*/ 8324 w 244961"/>
                <a:gd name="connsiteY4" fmla="*/ 166873 h 245023"/>
                <a:gd name="connsiteX5" fmla="*/ 166881 w 244961"/>
                <a:gd name="connsiteY5" fmla="*/ 236676 h 24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61" h="245023">
                  <a:moveTo>
                    <a:pt x="166881" y="236676"/>
                  </a:moveTo>
                  <a:cubicBezTo>
                    <a:pt x="229921" y="212184"/>
                    <a:pt x="261098" y="141237"/>
                    <a:pt x="236607" y="78119"/>
                  </a:cubicBezTo>
                  <a:cubicBezTo>
                    <a:pt x="212115" y="15091"/>
                    <a:pt x="141155" y="-16099"/>
                    <a:pt x="78127" y="8305"/>
                  </a:cubicBezTo>
                  <a:cubicBezTo>
                    <a:pt x="29626" y="27165"/>
                    <a:pt x="0" y="73468"/>
                    <a:pt x="0" y="122540"/>
                  </a:cubicBezTo>
                  <a:cubicBezTo>
                    <a:pt x="0" y="137309"/>
                    <a:pt x="2683" y="152256"/>
                    <a:pt x="8324" y="166873"/>
                  </a:cubicBezTo>
                  <a:cubicBezTo>
                    <a:pt x="32816" y="229901"/>
                    <a:pt x="103775" y="261180"/>
                    <a:pt x="166881" y="23667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5" name="Freeform 14">
              <a:extLst>
                <a:ext uri="{FF2B5EF4-FFF2-40B4-BE49-F238E27FC236}">
                  <a16:creationId xmlns:a16="http://schemas.microsoft.com/office/drawing/2014/main" id="{419B3476-CAAE-624C-37CC-E123293B7DB7}"/>
                </a:ext>
              </a:extLst>
            </p:cNvPr>
            <p:cNvSpPr/>
            <p:nvPr/>
          </p:nvSpPr>
          <p:spPr>
            <a:xfrm>
              <a:off x="11725325" y="5537922"/>
              <a:ext cx="244984" cy="245013"/>
            </a:xfrm>
            <a:custGeom>
              <a:avLst/>
              <a:gdLst>
                <a:gd name="connsiteX0" fmla="*/ 2046 w 244984"/>
                <a:gd name="connsiteY0" fmla="*/ 100134 h 245013"/>
                <a:gd name="connsiteX1" fmla="*/ 0 w 244984"/>
                <a:gd name="connsiteY1" fmla="*/ 122668 h 245013"/>
                <a:gd name="connsiteX2" fmla="*/ 100103 w 244984"/>
                <a:gd name="connsiteY2" fmla="*/ 242940 h 245013"/>
                <a:gd name="connsiteX3" fmla="*/ 242912 w 244984"/>
                <a:gd name="connsiteY3" fmla="*/ 144871 h 245013"/>
                <a:gd name="connsiteX4" fmla="*/ 144854 w 244984"/>
                <a:gd name="connsiteY4" fmla="*/ 2076 h 245013"/>
                <a:gd name="connsiteX5" fmla="*/ 2046 w 244984"/>
                <a:gd name="connsiteY5" fmla="*/ 100134 h 2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84" h="245013">
                  <a:moveTo>
                    <a:pt x="2046" y="100134"/>
                  </a:moveTo>
                  <a:cubicBezTo>
                    <a:pt x="661" y="107721"/>
                    <a:pt x="0" y="115245"/>
                    <a:pt x="0" y="122668"/>
                  </a:cubicBezTo>
                  <a:cubicBezTo>
                    <a:pt x="0" y="180472"/>
                    <a:pt x="41155" y="231999"/>
                    <a:pt x="100103" y="242940"/>
                  </a:cubicBezTo>
                  <a:cubicBezTo>
                    <a:pt x="166563" y="255270"/>
                    <a:pt x="230494" y="211345"/>
                    <a:pt x="242912" y="144871"/>
                  </a:cubicBezTo>
                  <a:cubicBezTo>
                    <a:pt x="255240" y="78335"/>
                    <a:pt x="211314" y="14404"/>
                    <a:pt x="144854" y="2076"/>
                  </a:cubicBezTo>
                  <a:cubicBezTo>
                    <a:pt x="78306" y="-10252"/>
                    <a:pt x="14375" y="33584"/>
                    <a:pt x="2046" y="100134"/>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6" name="Freeform 15">
              <a:extLst>
                <a:ext uri="{FF2B5EF4-FFF2-40B4-BE49-F238E27FC236}">
                  <a16:creationId xmlns:a16="http://schemas.microsoft.com/office/drawing/2014/main" id="{A11A7787-AD83-A655-B6A6-E5094B9373E2}"/>
                </a:ext>
              </a:extLst>
            </p:cNvPr>
            <p:cNvSpPr/>
            <p:nvPr/>
          </p:nvSpPr>
          <p:spPr>
            <a:xfrm>
              <a:off x="8518261" y="0"/>
              <a:ext cx="3626064" cy="6863329"/>
            </a:xfrm>
            <a:custGeom>
              <a:avLst/>
              <a:gdLst>
                <a:gd name="connsiteX0" fmla="*/ 3587169 w 3626064"/>
                <a:gd name="connsiteY0" fmla="*/ 6831070 h 6863329"/>
                <a:gd name="connsiteX1" fmla="*/ 3310856 w 3626064"/>
                <a:gd name="connsiteY1" fmla="*/ 6675692 h 6863329"/>
                <a:gd name="connsiteX2" fmla="*/ 3001944 w 3626064"/>
                <a:gd name="connsiteY2" fmla="*/ 6753628 h 6863329"/>
                <a:gd name="connsiteX3" fmla="*/ 2823624 w 3626064"/>
                <a:gd name="connsiteY3" fmla="*/ 6809996 h 6863329"/>
                <a:gd name="connsiteX4" fmla="*/ 2699461 w 3626064"/>
                <a:gd name="connsiteY4" fmla="*/ 6671460 h 6863329"/>
                <a:gd name="connsiteX5" fmla="*/ 2472019 w 3626064"/>
                <a:gd name="connsiteY5" fmla="*/ 6446697 h 6863329"/>
                <a:gd name="connsiteX6" fmla="*/ 2156458 w 3626064"/>
                <a:gd name="connsiteY6" fmla="*/ 6444398 h 6863329"/>
                <a:gd name="connsiteX7" fmla="*/ 1980807 w 3626064"/>
                <a:gd name="connsiteY7" fmla="*/ 6455975 h 6863329"/>
                <a:gd name="connsiteX8" fmla="*/ 1904014 w 3626064"/>
                <a:gd name="connsiteY8" fmla="*/ 6296494 h 6863329"/>
                <a:gd name="connsiteX9" fmla="*/ 1747735 w 3626064"/>
                <a:gd name="connsiteY9" fmla="*/ 6023700 h 6863329"/>
                <a:gd name="connsiteX10" fmla="*/ 1445493 w 3626064"/>
                <a:gd name="connsiteY10" fmla="*/ 5941886 h 6863329"/>
                <a:gd name="connsiteX11" fmla="*/ 1270439 w 3626064"/>
                <a:gd name="connsiteY11" fmla="*/ 5907406 h 6863329"/>
                <a:gd name="connsiteX12" fmla="*/ 1235957 w 3626064"/>
                <a:gd name="connsiteY12" fmla="*/ 5732339 h 6863329"/>
                <a:gd name="connsiteX13" fmla="*/ 1154144 w 3626064"/>
                <a:gd name="connsiteY13" fmla="*/ 5430100 h 6863329"/>
                <a:gd name="connsiteX14" fmla="*/ 881353 w 3626064"/>
                <a:gd name="connsiteY14" fmla="*/ 5273818 h 6863329"/>
                <a:gd name="connsiteX15" fmla="*/ 721869 w 3626064"/>
                <a:gd name="connsiteY15" fmla="*/ 5197025 h 6863329"/>
                <a:gd name="connsiteX16" fmla="*/ 733447 w 3626064"/>
                <a:gd name="connsiteY16" fmla="*/ 5021375 h 6863329"/>
                <a:gd name="connsiteX17" fmla="*/ 731159 w 3626064"/>
                <a:gd name="connsiteY17" fmla="*/ 4705827 h 6863329"/>
                <a:gd name="connsiteX18" fmla="*/ 506386 w 3626064"/>
                <a:gd name="connsiteY18" fmla="*/ 4478383 h 6863329"/>
                <a:gd name="connsiteX19" fmla="*/ 367848 w 3626064"/>
                <a:gd name="connsiteY19" fmla="*/ 4354207 h 6863329"/>
                <a:gd name="connsiteX20" fmla="*/ 424229 w 3626064"/>
                <a:gd name="connsiteY20" fmla="*/ 4175901 h 6863329"/>
                <a:gd name="connsiteX21" fmla="*/ 502153 w 3626064"/>
                <a:gd name="connsiteY21" fmla="*/ 3866987 h 6863329"/>
                <a:gd name="connsiteX22" fmla="*/ 346775 w 3626064"/>
                <a:gd name="connsiteY22" fmla="*/ 3590675 h 6863329"/>
                <a:gd name="connsiteX23" fmla="*/ 244944 w 3626064"/>
                <a:gd name="connsiteY23" fmla="*/ 3431662 h 6863329"/>
                <a:gd name="connsiteX24" fmla="*/ 346775 w 3626064"/>
                <a:gd name="connsiteY24" fmla="*/ 3272661 h 6863329"/>
                <a:gd name="connsiteX25" fmla="*/ 502153 w 3626064"/>
                <a:gd name="connsiteY25" fmla="*/ 2996349 h 6863329"/>
                <a:gd name="connsiteX26" fmla="*/ 424229 w 3626064"/>
                <a:gd name="connsiteY26" fmla="*/ 2687436 h 6863329"/>
                <a:gd name="connsiteX27" fmla="*/ 367848 w 3626064"/>
                <a:gd name="connsiteY27" fmla="*/ 2509116 h 6863329"/>
                <a:gd name="connsiteX28" fmla="*/ 506386 w 3626064"/>
                <a:gd name="connsiteY28" fmla="*/ 2384941 h 6863329"/>
                <a:gd name="connsiteX29" fmla="*/ 731159 w 3626064"/>
                <a:gd name="connsiteY29" fmla="*/ 2157497 h 6863329"/>
                <a:gd name="connsiteX30" fmla="*/ 733447 w 3626064"/>
                <a:gd name="connsiteY30" fmla="*/ 1841951 h 6863329"/>
                <a:gd name="connsiteX31" fmla="*/ 721869 w 3626064"/>
                <a:gd name="connsiteY31" fmla="*/ 1666299 h 6863329"/>
                <a:gd name="connsiteX32" fmla="*/ 881366 w 3626064"/>
                <a:gd name="connsiteY32" fmla="*/ 1589507 h 6863329"/>
                <a:gd name="connsiteX33" fmla="*/ 1154144 w 3626064"/>
                <a:gd name="connsiteY33" fmla="*/ 1433226 h 6863329"/>
                <a:gd name="connsiteX34" fmla="*/ 1235957 w 3626064"/>
                <a:gd name="connsiteY34" fmla="*/ 1130986 h 6863329"/>
                <a:gd name="connsiteX35" fmla="*/ 1270439 w 3626064"/>
                <a:gd name="connsiteY35" fmla="*/ 955918 h 6863329"/>
                <a:gd name="connsiteX36" fmla="*/ 1445506 w 3626064"/>
                <a:gd name="connsiteY36" fmla="*/ 921450 h 6863329"/>
                <a:gd name="connsiteX37" fmla="*/ 1747747 w 3626064"/>
                <a:gd name="connsiteY37" fmla="*/ 839624 h 6863329"/>
                <a:gd name="connsiteX38" fmla="*/ 1904026 w 3626064"/>
                <a:gd name="connsiteY38" fmla="*/ 566844 h 6863329"/>
                <a:gd name="connsiteX39" fmla="*/ 1980819 w 3626064"/>
                <a:gd name="connsiteY39" fmla="*/ 407349 h 6863329"/>
                <a:gd name="connsiteX40" fmla="*/ 2156471 w 3626064"/>
                <a:gd name="connsiteY40" fmla="*/ 418926 h 6863329"/>
                <a:gd name="connsiteX41" fmla="*/ 2472019 w 3626064"/>
                <a:gd name="connsiteY41" fmla="*/ 416627 h 6863329"/>
                <a:gd name="connsiteX42" fmla="*/ 2699461 w 3626064"/>
                <a:gd name="connsiteY42" fmla="*/ 191864 h 6863329"/>
                <a:gd name="connsiteX43" fmla="*/ 2823636 w 3626064"/>
                <a:gd name="connsiteY43" fmla="*/ 53328 h 6863329"/>
                <a:gd name="connsiteX44" fmla="*/ 3001944 w 3626064"/>
                <a:gd name="connsiteY44" fmla="*/ 109710 h 6863329"/>
                <a:gd name="connsiteX45" fmla="*/ 3310870 w 3626064"/>
                <a:gd name="connsiteY45" fmla="*/ 187646 h 6863329"/>
                <a:gd name="connsiteX46" fmla="*/ 3587169 w 3626064"/>
                <a:gd name="connsiteY46" fmla="*/ 32268 h 6863329"/>
                <a:gd name="connsiteX47" fmla="*/ 3626065 w 3626064"/>
                <a:gd name="connsiteY47" fmla="*/ 0 h 6863329"/>
                <a:gd name="connsiteX48" fmla="*/ 2534918 w 3626064"/>
                <a:gd name="connsiteY48" fmla="*/ 0 h 6863329"/>
                <a:gd name="connsiteX49" fmla="*/ 2497946 w 3626064"/>
                <a:gd name="connsiteY49" fmla="*/ 52628 h 6863329"/>
                <a:gd name="connsiteX50" fmla="*/ 2376606 w 3626064"/>
                <a:gd name="connsiteY50" fmla="*/ 191039 h 6863329"/>
                <a:gd name="connsiteX51" fmla="*/ 2201731 w 3626064"/>
                <a:gd name="connsiteY51" fmla="*/ 178202 h 6863329"/>
                <a:gd name="connsiteX52" fmla="*/ 1857331 w 3626064"/>
                <a:gd name="connsiteY52" fmla="*/ 195805 h 6863329"/>
                <a:gd name="connsiteX53" fmla="*/ 1672097 w 3626064"/>
                <a:gd name="connsiteY53" fmla="*/ 488044 h 6863329"/>
                <a:gd name="connsiteX54" fmla="*/ 1597973 w 3626064"/>
                <a:gd name="connsiteY54" fmla="*/ 645811 h 6863329"/>
                <a:gd name="connsiteX55" fmla="*/ 1427979 w 3626064"/>
                <a:gd name="connsiteY55" fmla="*/ 677128 h 6863329"/>
                <a:gd name="connsiteX56" fmla="*/ 1097229 w 3626064"/>
                <a:gd name="connsiteY56" fmla="*/ 782709 h 6863329"/>
                <a:gd name="connsiteX57" fmla="*/ 991637 w 3626064"/>
                <a:gd name="connsiteY57" fmla="*/ 1113470 h 6863329"/>
                <a:gd name="connsiteX58" fmla="*/ 960318 w 3626064"/>
                <a:gd name="connsiteY58" fmla="*/ 1283452 h 6863329"/>
                <a:gd name="connsiteX59" fmla="*/ 802565 w 3626064"/>
                <a:gd name="connsiteY59" fmla="*/ 1357576 h 6863329"/>
                <a:gd name="connsiteX60" fmla="*/ 510325 w 3626064"/>
                <a:gd name="connsiteY60" fmla="*/ 1542810 h 6863329"/>
                <a:gd name="connsiteX61" fmla="*/ 492723 w 3626064"/>
                <a:gd name="connsiteY61" fmla="*/ 1887223 h 6863329"/>
                <a:gd name="connsiteX62" fmla="*/ 505559 w 3626064"/>
                <a:gd name="connsiteY62" fmla="*/ 2062085 h 6863329"/>
                <a:gd name="connsiteX63" fmla="*/ 367150 w 3626064"/>
                <a:gd name="connsiteY63" fmla="*/ 2183426 h 6863329"/>
                <a:gd name="connsiteX64" fmla="*/ 131559 w 3626064"/>
                <a:gd name="connsiteY64" fmla="*/ 2444562 h 6863329"/>
                <a:gd name="connsiteX65" fmla="*/ 201921 w 3626064"/>
                <a:gd name="connsiteY65" fmla="*/ 2790298 h 6863329"/>
                <a:gd name="connsiteX66" fmla="*/ 259345 w 3626064"/>
                <a:gd name="connsiteY66" fmla="*/ 2964117 h 6863329"/>
                <a:gd name="connsiteX67" fmla="*/ 159215 w 3626064"/>
                <a:gd name="connsiteY67" fmla="*/ 3115110 h 6863329"/>
                <a:gd name="connsiteX68" fmla="*/ 0 w 3626064"/>
                <a:gd name="connsiteY68" fmla="*/ 3431662 h 6863329"/>
                <a:gd name="connsiteX69" fmla="*/ 159215 w 3626064"/>
                <a:gd name="connsiteY69" fmla="*/ 3748214 h 6863329"/>
                <a:gd name="connsiteX70" fmla="*/ 259345 w 3626064"/>
                <a:gd name="connsiteY70" fmla="*/ 3899221 h 6863329"/>
                <a:gd name="connsiteX71" fmla="*/ 201921 w 3626064"/>
                <a:gd name="connsiteY71" fmla="*/ 4073028 h 6863329"/>
                <a:gd name="connsiteX72" fmla="*/ 131559 w 3626064"/>
                <a:gd name="connsiteY72" fmla="*/ 4418762 h 6863329"/>
                <a:gd name="connsiteX73" fmla="*/ 367150 w 3626064"/>
                <a:gd name="connsiteY73" fmla="*/ 4679898 h 6863329"/>
                <a:gd name="connsiteX74" fmla="*/ 505559 w 3626064"/>
                <a:gd name="connsiteY74" fmla="*/ 4801241 h 6863329"/>
                <a:gd name="connsiteX75" fmla="*/ 492723 w 3626064"/>
                <a:gd name="connsiteY75" fmla="*/ 4976102 h 6863329"/>
                <a:gd name="connsiteX76" fmla="*/ 510325 w 3626064"/>
                <a:gd name="connsiteY76" fmla="*/ 5320527 h 6863329"/>
                <a:gd name="connsiteX77" fmla="*/ 802565 w 3626064"/>
                <a:gd name="connsiteY77" fmla="*/ 5505748 h 6863329"/>
                <a:gd name="connsiteX78" fmla="*/ 960318 w 3626064"/>
                <a:gd name="connsiteY78" fmla="*/ 5579885 h 6863329"/>
                <a:gd name="connsiteX79" fmla="*/ 991637 w 3626064"/>
                <a:gd name="connsiteY79" fmla="*/ 5749867 h 6863329"/>
                <a:gd name="connsiteX80" fmla="*/ 1097229 w 3626064"/>
                <a:gd name="connsiteY80" fmla="*/ 6080615 h 6863329"/>
                <a:gd name="connsiteX81" fmla="*/ 1427979 w 3626064"/>
                <a:gd name="connsiteY81" fmla="*/ 6186196 h 6863329"/>
                <a:gd name="connsiteX82" fmla="*/ 1597961 w 3626064"/>
                <a:gd name="connsiteY82" fmla="*/ 6217525 h 6863329"/>
                <a:gd name="connsiteX83" fmla="*/ 1672097 w 3626064"/>
                <a:gd name="connsiteY83" fmla="*/ 6375294 h 6863329"/>
                <a:gd name="connsiteX84" fmla="*/ 1857318 w 3626064"/>
                <a:gd name="connsiteY84" fmla="*/ 6667519 h 6863329"/>
                <a:gd name="connsiteX85" fmla="*/ 2201731 w 3626064"/>
                <a:gd name="connsiteY85" fmla="*/ 6685122 h 6863329"/>
                <a:gd name="connsiteX86" fmla="*/ 2376592 w 3626064"/>
                <a:gd name="connsiteY86" fmla="*/ 6672297 h 6863329"/>
                <a:gd name="connsiteX87" fmla="*/ 2497933 w 3626064"/>
                <a:gd name="connsiteY87" fmla="*/ 6810708 h 6863329"/>
                <a:gd name="connsiteX88" fmla="*/ 2534906 w 3626064"/>
                <a:gd name="connsiteY88" fmla="*/ 6863330 h 6863329"/>
                <a:gd name="connsiteX89" fmla="*/ 3626059 w 3626064"/>
                <a:gd name="connsiteY89" fmla="*/ 6863330 h 6863329"/>
                <a:gd name="connsiteX90" fmla="*/ 3587169 w 3626064"/>
                <a:gd name="connsiteY90" fmla="*/ 6831070 h 686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626064" h="6863329">
                  <a:moveTo>
                    <a:pt x="3587169" y="6831070"/>
                  </a:moveTo>
                  <a:cubicBezTo>
                    <a:pt x="3508495" y="6764990"/>
                    <a:pt x="3419323" y="6690091"/>
                    <a:pt x="3310856" y="6675692"/>
                  </a:cubicBezTo>
                  <a:cubicBezTo>
                    <a:pt x="3201693" y="6661203"/>
                    <a:pt x="3095564" y="6710300"/>
                    <a:pt x="3001944" y="6753628"/>
                  </a:cubicBezTo>
                  <a:cubicBezTo>
                    <a:pt x="2938331" y="6783065"/>
                    <a:pt x="2859149" y="6819707"/>
                    <a:pt x="2823624" y="6809996"/>
                  </a:cubicBezTo>
                  <a:cubicBezTo>
                    <a:pt x="2788557" y="6800426"/>
                    <a:pt x="2739154" y="6728921"/>
                    <a:pt x="2699461" y="6671460"/>
                  </a:cubicBezTo>
                  <a:cubicBezTo>
                    <a:pt x="2640615" y="6586316"/>
                    <a:pt x="2573938" y="6489810"/>
                    <a:pt x="2472019" y="6446697"/>
                  </a:cubicBezTo>
                  <a:cubicBezTo>
                    <a:pt x="2371153" y="6404031"/>
                    <a:pt x="2257094" y="6425485"/>
                    <a:pt x="2156458" y="6444398"/>
                  </a:cubicBezTo>
                  <a:cubicBezTo>
                    <a:pt x="2097585" y="6455468"/>
                    <a:pt x="2008603" y="6472207"/>
                    <a:pt x="1980807" y="6455975"/>
                  </a:cubicBezTo>
                  <a:cubicBezTo>
                    <a:pt x="1952604" y="6439517"/>
                    <a:pt x="1924528" y="6356851"/>
                    <a:pt x="1904014" y="6296494"/>
                  </a:cubicBezTo>
                  <a:cubicBezTo>
                    <a:pt x="1871184" y="6199860"/>
                    <a:pt x="1833982" y="6090352"/>
                    <a:pt x="1747735" y="6023700"/>
                  </a:cubicBezTo>
                  <a:cubicBezTo>
                    <a:pt x="1661943" y="5957406"/>
                    <a:pt x="1546955" y="5949157"/>
                    <a:pt x="1445493" y="5941886"/>
                  </a:cubicBezTo>
                  <a:cubicBezTo>
                    <a:pt x="1381575" y="5937300"/>
                    <a:pt x="1294042" y="5931020"/>
                    <a:pt x="1270439" y="5907406"/>
                  </a:cubicBezTo>
                  <a:cubicBezTo>
                    <a:pt x="1246824" y="5883803"/>
                    <a:pt x="1240547" y="5796256"/>
                    <a:pt x="1235957" y="5732339"/>
                  </a:cubicBezTo>
                  <a:cubicBezTo>
                    <a:pt x="1228687" y="5630889"/>
                    <a:pt x="1220439" y="5515904"/>
                    <a:pt x="1154144" y="5430100"/>
                  </a:cubicBezTo>
                  <a:cubicBezTo>
                    <a:pt x="1087495" y="5343861"/>
                    <a:pt x="977987" y="5306647"/>
                    <a:pt x="881353" y="5273818"/>
                  </a:cubicBezTo>
                  <a:cubicBezTo>
                    <a:pt x="820994" y="5253318"/>
                    <a:pt x="738328" y="5225228"/>
                    <a:pt x="721869" y="5197025"/>
                  </a:cubicBezTo>
                  <a:cubicBezTo>
                    <a:pt x="705638" y="5169240"/>
                    <a:pt x="722377" y="5080259"/>
                    <a:pt x="733447" y="5021375"/>
                  </a:cubicBezTo>
                  <a:cubicBezTo>
                    <a:pt x="752373" y="4920751"/>
                    <a:pt x="773814" y="4806693"/>
                    <a:pt x="731159" y="4705827"/>
                  </a:cubicBezTo>
                  <a:cubicBezTo>
                    <a:pt x="688049" y="4603906"/>
                    <a:pt x="591543" y="4537218"/>
                    <a:pt x="506386" y="4478383"/>
                  </a:cubicBezTo>
                  <a:cubicBezTo>
                    <a:pt x="448938" y="4438677"/>
                    <a:pt x="377431" y="4389274"/>
                    <a:pt x="367848" y="4354207"/>
                  </a:cubicBezTo>
                  <a:cubicBezTo>
                    <a:pt x="358151" y="4318660"/>
                    <a:pt x="394780" y="4239515"/>
                    <a:pt x="424229" y="4175901"/>
                  </a:cubicBezTo>
                  <a:cubicBezTo>
                    <a:pt x="467556" y="4082267"/>
                    <a:pt x="516655" y="3976154"/>
                    <a:pt x="502153" y="3866987"/>
                  </a:cubicBezTo>
                  <a:cubicBezTo>
                    <a:pt x="487754" y="3758522"/>
                    <a:pt x="412854" y="3669350"/>
                    <a:pt x="346775" y="3590675"/>
                  </a:cubicBezTo>
                  <a:cubicBezTo>
                    <a:pt x="301414" y="3536658"/>
                    <a:pt x="244944" y="3469435"/>
                    <a:pt x="244944" y="3431662"/>
                  </a:cubicBezTo>
                  <a:cubicBezTo>
                    <a:pt x="244944" y="3393889"/>
                    <a:pt x="301414" y="3326666"/>
                    <a:pt x="346775" y="3272661"/>
                  </a:cubicBezTo>
                  <a:cubicBezTo>
                    <a:pt x="412854" y="3193988"/>
                    <a:pt x="487754" y="3104814"/>
                    <a:pt x="502153" y="2996349"/>
                  </a:cubicBezTo>
                  <a:cubicBezTo>
                    <a:pt x="516630" y="2887223"/>
                    <a:pt x="467544" y="2781069"/>
                    <a:pt x="424229" y="2687436"/>
                  </a:cubicBezTo>
                  <a:cubicBezTo>
                    <a:pt x="394780" y="2623809"/>
                    <a:pt x="358151" y="2544627"/>
                    <a:pt x="367848" y="2509116"/>
                  </a:cubicBezTo>
                  <a:cubicBezTo>
                    <a:pt x="377431" y="2474050"/>
                    <a:pt x="448938" y="2424647"/>
                    <a:pt x="506386" y="2384941"/>
                  </a:cubicBezTo>
                  <a:cubicBezTo>
                    <a:pt x="591543" y="2326106"/>
                    <a:pt x="688049" y="2259431"/>
                    <a:pt x="731159" y="2157497"/>
                  </a:cubicBezTo>
                  <a:cubicBezTo>
                    <a:pt x="773827" y="2056631"/>
                    <a:pt x="752373" y="1942575"/>
                    <a:pt x="733447" y="1841951"/>
                  </a:cubicBezTo>
                  <a:cubicBezTo>
                    <a:pt x="722377" y="1783077"/>
                    <a:pt x="705638" y="1694096"/>
                    <a:pt x="721869" y="1666299"/>
                  </a:cubicBezTo>
                  <a:cubicBezTo>
                    <a:pt x="738328" y="1638096"/>
                    <a:pt x="820994" y="1610008"/>
                    <a:pt x="881366" y="1589507"/>
                  </a:cubicBezTo>
                  <a:cubicBezTo>
                    <a:pt x="977987" y="1556677"/>
                    <a:pt x="1087495" y="1519463"/>
                    <a:pt x="1154144" y="1433226"/>
                  </a:cubicBezTo>
                  <a:cubicBezTo>
                    <a:pt x="1220439" y="1347434"/>
                    <a:pt x="1228687" y="1232435"/>
                    <a:pt x="1235957" y="1130986"/>
                  </a:cubicBezTo>
                  <a:cubicBezTo>
                    <a:pt x="1240547" y="1067068"/>
                    <a:pt x="1246824" y="979521"/>
                    <a:pt x="1270439" y="955918"/>
                  </a:cubicBezTo>
                  <a:cubicBezTo>
                    <a:pt x="1294042" y="932304"/>
                    <a:pt x="1381587" y="926025"/>
                    <a:pt x="1445506" y="921450"/>
                  </a:cubicBezTo>
                  <a:cubicBezTo>
                    <a:pt x="1546955" y="914167"/>
                    <a:pt x="1661943" y="905920"/>
                    <a:pt x="1747747" y="839624"/>
                  </a:cubicBezTo>
                  <a:cubicBezTo>
                    <a:pt x="1833982" y="772986"/>
                    <a:pt x="1871197" y="663466"/>
                    <a:pt x="1904026" y="566844"/>
                  </a:cubicBezTo>
                  <a:cubicBezTo>
                    <a:pt x="1924528" y="506486"/>
                    <a:pt x="1952616" y="423807"/>
                    <a:pt x="1980819" y="407349"/>
                  </a:cubicBezTo>
                  <a:cubicBezTo>
                    <a:pt x="2008616" y="391117"/>
                    <a:pt x="2097585" y="407858"/>
                    <a:pt x="2156471" y="418926"/>
                  </a:cubicBezTo>
                  <a:cubicBezTo>
                    <a:pt x="2257094" y="437851"/>
                    <a:pt x="2371153" y="459293"/>
                    <a:pt x="2472019" y="416627"/>
                  </a:cubicBezTo>
                  <a:cubicBezTo>
                    <a:pt x="2573938" y="373528"/>
                    <a:pt x="2640628" y="277022"/>
                    <a:pt x="2699461" y="191864"/>
                  </a:cubicBezTo>
                  <a:cubicBezTo>
                    <a:pt x="2739167" y="134417"/>
                    <a:pt x="2788569" y="62912"/>
                    <a:pt x="2823636" y="53328"/>
                  </a:cubicBezTo>
                  <a:cubicBezTo>
                    <a:pt x="2859149" y="43631"/>
                    <a:pt x="2938331" y="80261"/>
                    <a:pt x="3001944" y="109710"/>
                  </a:cubicBezTo>
                  <a:cubicBezTo>
                    <a:pt x="3095577" y="153037"/>
                    <a:pt x="3201693" y="202135"/>
                    <a:pt x="3310870" y="187646"/>
                  </a:cubicBezTo>
                  <a:cubicBezTo>
                    <a:pt x="3419335" y="173246"/>
                    <a:pt x="3508508" y="98346"/>
                    <a:pt x="3587169" y="32268"/>
                  </a:cubicBezTo>
                  <a:cubicBezTo>
                    <a:pt x="3599606" y="21822"/>
                    <a:pt x="3612750" y="10798"/>
                    <a:pt x="3626065" y="0"/>
                  </a:cubicBezTo>
                  <a:lnTo>
                    <a:pt x="2534918" y="0"/>
                  </a:lnTo>
                  <a:cubicBezTo>
                    <a:pt x="2522155" y="17613"/>
                    <a:pt x="2509899" y="35331"/>
                    <a:pt x="2497946" y="52628"/>
                  </a:cubicBezTo>
                  <a:cubicBezTo>
                    <a:pt x="2458088" y="110305"/>
                    <a:pt x="2412918" y="175673"/>
                    <a:pt x="2376606" y="191039"/>
                  </a:cubicBezTo>
                  <a:cubicBezTo>
                    <a:pt x="2343789" y="204919"/>
                    <a:pt x="2265026" y="190099"/>
                    <a:pt x="2201731" y="178202"/>
                  </a:cubicBezTo>
                  <a:cubicBezTo>
                    <a:pt x="2090329" y="157257"/>
                    <a:pt x="1964055" y="133502"/>
                    <a:pt x="1857331" y="195805"/>
                  </a:cubicBezTo>
                  <a:cubicBezTo>
                    <a:pt x="1750124" y="258402"/>
                    <a:pt x="1708677" y="380402"/>
                    <a:pt x="1672097" y="488044"/>
                  </a:cubicBezTo>
                  <a:cubicBezTo>
                    <a:pt x="1651469" y="548746"/>
                    <a:pt x="1625809" y="624293"/>
                    <a:pt x="1597973" y="645811"/>
                  </a:cubicBezTo>
                  <a:cubicBezTo>
                    <a:pt x="1570685" y="666896"/>
                    <a:pt x="1491554" y="672565"/>
                    <a:pt x="1427979" y="677128"/>
                  </a:cubicBezTo>
                  <a:cubicBezTo>
                    <a:pt x="1314289" y="685275"/>
                    <a:pt x="1185424" y="694516"/>
                    <a:pt x="1097229" y="782709"/>
                  </a:cubicBezTo>
                  <a:cubicBezTo>
                    <a:pt x="1009035" y="870902"/>
                    <a:pt x="999796" y="999768"/>
                    <a:pt x="991637" y="1113470"/>
                  </a:cubicBezTo>
                  <a:cubicBezTo>
                    <a:pt x="987086" y="1177033"/>
                    <a:pt x="981405" y="1256164"/>
                    <a:pt x="960318" y="1283452"/>
                  </a:cubicBezTo>
                  <a:cubicBezTo>
                    <a:pt x="938815" y="1311287"/>
                    <a:pt x="863266" y="1336947"/>
                    <a:pt x="802565" y="1357576"/>
                  </a:cubicBezTo>
                  <a:cubicBezTo>
                    <a:pt x="694925" y="1394156"/>
                    <a:pt x="572909" y="1435603"/>
                    <a:pt x="510325" y="1542810"/>
                  </a:cubicBezTo>
                  <a:cubicBezTo>
                    <a:pt x="448023" y="1649534"/>
                    <a:pt x="471776" y="1775807"/>
                    <a:pt x="492723" y="1887223"/>
                  </a:cubicBezTo>
                  <a:cubicBezTo>
                    <a:pt x="504619" y="1950518"/>
                    <a:pt x="519438" y="2029268"/>
                    <a:pt x="505559" y="2062085"/>
                  </a:cubicBezTo>
                  <a:cubicBezTo>
                    <a:pt x="490207" y="2098398"/>
                    <a:pt x="424827" y="2143568"/>
                    <a:pt x="367150" y="2183426"/>
                  </a:cubicBezTo>
                  <a:cubicBezTo>
                    <a:pt x="272244" y="2248995"/>
                    <a:pt x="164681" y="2323323"/>
                    <a:pt x="131559" y="2444562"/>
                  </a:cubicBezTo>
                  <a:cubicBezTo>
                    <a:pt x="98297" y="2566348"/>
                    <a:pt x="153344" y="2685326"/>
                    <a:pt x="201921" y="2790298"/>
                  </a:cubicBezTo>
                  <a:cubicBezTo>
                    <a:pt x="231243" y="2853655"/>
                    <a:pt x="264492" y="2925390"/>
                    <a:pt x="259345" y="2964117"/>
                  </a:cubicBezTo>
                  <a:cubicBezTo>
                    <a:pt x="254325" y="3001878"/>
                    <a:pt x="203802" y="3062033"/>
                    <a:pt x="159215" y="3115110"/>
                  </a:cubicBezTo>
                  <a:cubicBezTo>
                    <a:pt x="84585" y="3203964"/>
                    <a:pt x="0" y="3304666"/>
                    <a:pt x="0" y="3431662"/>
                  </a:cubicBezTo>
                  <a:cubicBezTo>
                    <a:pt x="0" y="3558646"/>
                    <a:pt x="84585" y="3659360"/>
                    <a:pt x="159215" y="3748214"/>
                  </a:cubicBezTo>
                  <a:cubicBezTo>
                    <a:pt x="203802" y="3801291"/>
                    <a:pt x="254325" y="3861445"/>
                    <a:pt x="259345" y="3899221"/>
                  </a:cubicBezTo>
                  <a:cubicBezTo>
                    <a:pt x="264465" y="3937846"/>
                    <a:pt x="231243" y="4009682"/>
                    <a:pt x="201921" y="4073028"/>
                  </a:cubicBezTo>
                  <a:cubicBezTo>
                    <a:pt x="153356" y="4178012"/>
                    <a:pt x="98297" y="4296988"/>
                    <a:pt x="131559" y="4418762"/>
                  </a:cubicBezTo>
                  <a:cubicBezTo>
                    <a:pt x="164681" y="4540015"/>
                    <a:pt x="272244" y="4614329"/>
                    <a:pt x="367150" y="4679898"/>
                  </a:cubicBezTo>
                  <a:cubicBezTo>
                    <a:pt x="424827" y="4719756"/>
                    <a:pt x="490207" y="4764928"/>
                    <a:pt x="505559" y="4801241"/>
                  </a:cubicBezTo>
                  <a:cubicBezTo>
                    <a:pt x="519438" y="4834044"/>
                    <a:pt x="504619" y="4912820"/>
                    <a:pt x="492723" y="4976102"/>
                  </a:cubicBezTo>
                  <a:cubicBezTo>
                    <a:pt x="471776" y="5087517"/>
                    <a:pt x="448023" y="5213790"/>
                    <a:pt x="510325" y="5320527"/>
                  </a:cubicBezTo>
                  <a:cubicBezTo>
                    <a:pt x="572909" y="5427723"/>
                    <a:pt x="694925" y="5469170"/>
                    <a:pt x="802565" y="5505748"/>
                  </a:cubicBezTo>
                  <a:cubicBezTo>
                    <a:pt x="863266" y="5526377"/>
                    <a:pt x="938815" y="5552038"/>
                    <a:pt x="960318" y="5579885"/>
                  </a:cubicBezTo>
                  <a:cubicBezTo>
                    <a:pt x="981405" y="5607172"/>
                    <a:pt x="987086" y="5686293"/>
                    <a:pt x="991637" y="5749867"/>
                  </a:cubicBezTo>
                  <a:cubicBezTo>
                    <a:pt x="999796" y="5863557"/>
                    <a:pt x="1009035" y="5992422"/>
                    <a:pt x="1097229" y="6080615"/>
                  </a:cubicBezTo>
                  <a:cubicBezTo>
                    <a:pt x="1185424" y="6168808"/>
                    <a:pt x="1314289" y="6178049"/>
                    <a:pt x="1427979" y="6186196"/>
                  </a:cubicBezTo>
                  <a:cubicBezTo>
                    <a:pt x="1491554" y="6190759"/>
                    <a:pt x="1570671" y="6196441"/>
                    <a:pt x="1597961" y="6217525"/>
                  </a:cubicBezTo>
                  <a:cubicBezTo>
                    <a:pt x="1625809" y="6239032"/>
                    <a:pt x="1651469" y="6314578"/>
                    <a:pt x="1672097" y="6375294"/>
                  </a:cubicBezTo>
                  <a:cubicBezTo>
                    <a:pt x="1708663" y="6482922"/>
                    <a:pt x="1750111" y="6604936"/>
                    <a:pt x="1857318" y="6667519"/>
                  </a:cubicBezTo>
                  <a:cubicBezTo>
                    <a:pt x="1964043" y="6729824"/>
                    <a:pt x="2090315" y="6706080"/>
                    <a:pt x="2201731" y="6685122"/>
                  </a:cubicBezTo>
                  <a:cubicBezTo>
                    <a:pt x="2265026" y="6673225"/>
                    <a:pt x="2343789" y="6658419"/>
                    <a:pt x="2376592" y="6672297"/>
                  </a:cubicBezTo>
                  <a:cubicBezTo>
                    <a:pt x="2412905" y="6687651"/>
                    <a:pt x="2458075" y="6753031"/>
                    <a:pt x="2497933" y="6810708"/>
                  </a:cubicBezTo>
                  <a:cubicBezTo>
                    <a:pt x="2509886" y="6828004"/>
                    <a:pt x="2522141" y="6845721"/>
                    <a:pt x="2534906" y="6863330"/>
                  </a:cubicBezTo>
                  <a:lnTo>
                    <a:pt x="3626059" y="6863330"/>
                  </a:lnTo>
                  <a:cubicBezTo>
                    <a:pt x="3612745" y="6852535"/>
                    <a:pt x="3599602" y="6841513"/>
                    <a:pt x="3587169" y="683107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7" name="Freeform 16">
              <a:extLst>
                <a:ext uri="{FF2B5EF4-FFF2-40B4-BE49-F238E27FC236}">
                  <a16:creationId xmlns:a16="http://schemas.microsoft.com/office/drawing/2014/main" id="{6B208664-3C16-87F4-EE53-AF76582A2549}"/>
                </a:ext>
              </a:extLst>
            </p:cNvPr>
            <p:cNvSpPr/>
            <p:nvPr/>
          </p:nvSpPr>
          <p:spPr>
            <a:xfrm>
              <a:off x="12141982" y="5593787"/>
              <a:ext cx="59493" cy="209658"/>
            </a:xfrm>
            <a:custGeom>
              <a:avLst/>
              <a:gdLst>
                <a:gd name="connsiteX0" fmla="*/ 54462 w 59493"/>
                <a:gd name="connsiteY0" fmla="*/ 3036 h 209658"/>
                <a:gd name="connsiteX1" fmla="*/ 44827 w 59493"/>
                <a:gd name="connsiteY1" fmla="*/ 10141 h 209658"/>
                <a:gd name="connsiteX2" fmla="*/ 35841 w 59493"/>
                <a:gd name="connsiteY2" fmla="*/ 18224 h 209658"/>
                <a:gd name="connsiteX3" fmla="*/ 27758 w 59493"/>
                <a:gd name="connsiteY3" fmla="*/ 27210 h 209658"/>
                <a:gd name="connsiteX4" fmla="*/ 20654 w 59493"/>
                <a:gd name="connsiteY4" fmla="*/ 36843 h 209658"/>
                <a:gd name="connsiteX5" fmla="*/ 14452 w 59493"/>
                <a:gd name="connsiteY5" fmla="*/ 47127 h 209658"/>
                <a:gd name="connsiteX6" fmla="*/ 9393 w 59493"/>
                <a:gd name="connsiteY6" fmla="*/ 57981 h 209658"/>
                <a:gd name="connsiteX7" fmla="*/ 5314 w 59493"/>
                <a:gd name="connsiteY7" fmla="*/ 69254 h 209658"/>
                <a:gd name="connsiteX8" fmla="*/ 2363 w 59493"/>
                <a:gd name="connsiteY8" fmla="*/ 80934 h 209658"/>
                <a:gd name="connsiteX9" fmla="*/ 573 w 59493"/>
                <a:gd name="connsiteY9" fmla="*/ 92767 h 209658"/>
                <a:gd name="connsiteX10" fmla="*/ 0 w 59493"/>
                <a:gd name="connsiteY10" fmla="*/ 104855 h 209658"/>
                <a:gd name="connsiteX11" fmla="*/ 573 w 59493"/>
                <a:gd name="connsiteY11" fmla="*/ 116853 h 209658"/>
                <a:gd name="connsiteX12" fmla="*/ 2363 w 59493"/>
                <a:gd name="connsiteY12" fmla="*/ 128774 h 209658"/>
                <a:gd name="connsiteX13" fmla="*/ 5314 w 59493"/>
                <a:gd name="connsiteY13" fmla="*/ 140366 h 209658"/>
                <a:gd name="connsiteX14" fmla="*/ 9393 w 59493"/>
                <a:gd name="connsiteY14" fmla="*/ 151716 h 209658"/>
                <a:gd name="connsiteX15" fmla="*/ 14452 w 59493"/>
                <a:gd name="connsiteY15" fmla="*/ 162493 h 209658"/>
                <a:gd name="connsiteX16" fmla="*/ 20654 w 59493"/>
                <a:gd name="connsiteY16" fmla="*/ 172865 h 209658"/>
                <a:gd name="connsiteX17" fmla="*/ 27758 w 59493"/>
                <a:gd name="connsiteY17" fmla="*/ 182498 h 209658"/>
                <a:gd name="connsiteX18" fmla="*/ 35841 w 59493"/>
                <a:gd name="connsiteY18" fmla="*/ 191484 h 209658"/>
                <a:gd name="connsiteX19" fmla="*/ 44827 w 59493"/>
                <a:gd name="connsiteY19" fmla="*/ 199568 h 209658"/>
                <a:gd name="connsiteX20" fmla="*/ 54462 w 59493"/>
                <a:gd name="connsiteY20" fmla="*/ 206661 h 209658"/>
                <a:gd name="connsiteX21" fmla="*/ 59494 w 59493"/>
                <a:gd name="connsiteY21" fmla="*/ 209659 h 209658"/>
                <a:gd name="connsiteX22" fmla="*/ 59494 w 59493"/>
                <a:gd name="connsiteY22" fmla="*/ 0 h 209658"/>
                <a:gd name="connsiteX23" fmla="*/ 54462 w 59493"/>
                <a:gd name="connsiteY23" fmla="*/ 3036 h 2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93" h="209658">
                  <a:moveTo>
                    <a:pt x="54462" y="3036"/>
                  </a:moveTo>
                  <a:cubicBezTo>
                    <a:pt x="51106" y="5247"/>
                    <a:pt x="47929" y="7610"/>
                    <a:pt x="44827" y="10141"/>
                  </a:cubicBezTo>
                  <a:cubicBezTo>
                    <a:pt x="41728" y="12670"/>
                    <a:pt x="38702" y="15453"/>
                    <a:pt x="35841" y="18224"/>
                  </a:cubicBezTo>
                  <a:cubicBezTo>
                    <a:pt x="33070" y="21083"/>
                    <a:pt x="30299" y="24096"/>
                    <a:pt x="27758" y="27210"/>
                  </a:cubicBezTo>
                  <a:cubicBezTo>
                    <a:pt x="25229" y="30312"/>
                    <a:pt x="22864" y="33489"/>
                    <a:pt x="20654" y="36843"/>
                  </a:cubicBezTo>
                  <a:cubicBezTo>
                    <a:pt x="18455" y="40187"/>
                    <a:pt x="16333" y="43617"/>
                    <a:pt x="14452" y="47127"/>
                  </a:cubicBezTo>
                  <a:cubicBezTo>
                    <a:pt x="12659" y="50633"/>
                    <a:pt x="10854" y="54307"/>
                    <a:pt x="9393" y="57981"/>
                  </a:cubicBezTo>
                  <a:cubicBezTo>
                    <a:pt x="7843" y="61667"/>
                    <a:pt x="6456" y="65492"/>
                    <a:pt x="5314" y="69254"/>
                  </a:cubicBezTo>
                  <a:cubicBezTo>
                    <a:pt x="4169" y="73093"/>
                    <a:pt x="3190" y="77007"/>
                    <a:pt x="2363" y="80934"/>
                  </a:cubicBezTo>
                  <a:cubicBezTo>
                    <a:pt x="1640" y="84850"/>
                    <a:pt x="979" y="88840"/>
                    <a:pt x="573" y="92767"/>
                  </a:cubicBezTo>
                  <a:cubicBezTo>
                    <a:pt x="166" y="96772"/>
                    <a:pt x="0" y="100850"/>
                    <a:pt x="0" y="104855"/>
                  </a:cubicBezTo>
                  <a:cubicBezTo>
                    <a:pt x="0" y="108858"/>
                    <a:pt x="166" y="112861"/>
                    <a:pt x="573" y="116853"/>
                  </a:cubicBezTo>
                  <a:cubicBezTo>
                    <a:pt x="979" y="120857"/>
                    <a:pt x="1640" y="124860"/>
                    <a:pt x="2363" y="128774"/>
                  </a:cubicBezTo>
                  <a:cubicBezTo>
                    <a:pt x="3190" y="132689"/>
                    <a:pt x="4169" y="136617"/>
                    <a:pt x="5314" y="140366"/>
                  </a:cubicBezTo>
                  <a:cubicBezTo>
                    <a:pt x="6456" y="144204"/>
                    <a:pt x="7843" y="148042"/>
                    <a:pt x="9393" y="151716"/>
                  </a:cubicBezTo>
                  <a:cubicBezTo>
                    <a:pt x="10854" y="155389"/>
                    <a:pt x="12659" y="158987"/>
                    <a:pt x="14452" y="162493"/>
                  </a:cubicBezTo>
                  <a:cubicBezTo>
                    <a:pt x="16333" y="166003"/>
                    <a:pt x="18455" y="169521"/>
                    <a:pt x="20654" y="172865"/>
                  </a:cubicBezTo>
                  <a:cubicBezTo>
                    <a:pt x="22864" y="176131"/>
                    <a:pt x="25229" y="179398"/>
                    <a:pt x="27758" y="182498"/>
                  </a:cubicBezTo>
                  <a:cubicBezTo>
                    <a:pt x="30299" y="185601"/>
                    <a:pt x="33070" y="188625"/>
                    <a:pt x="35841" y="191484"/>
                  </a:cubicBezTo>
                  <a:cubicBezTo>
                    <a:pt x="38702" y="194255"/>
                    <a:pt x="41728" y="196950"/>
                    <a:pt x="44827" y="199568"/>
                  </a:cubicBezTo>
                  <a:cubicBezTo>
                    <a:pt x="47929" y="202022"/>
                    <a:pt x="51106" y="204461"/>
                    <a:pt x="54462" y="206661"/>
                  </a:cubicBezTo>
                  <a:cubicBezTo>
                    <a:pt x="56098" y="207742"/>
                    <a:pt x="57817" y="208656"/>
                    <a:pt x="59494" y="209659"/>
                  </a:cubicBezTo>
                  <a:lnTo>
                    <a:pt x="59494" y="0"/>
                  </a:lnTo>
                  <a:cubicBezTo>
                    <a:pt x="57817" y="1021"/>
                    <a:pt x="56098" y="1960"/>
                    <a:pt x="54462" y="3036"/>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8" name="Freeform 17">
              <a:extLst>
                <a:ext uri="{FF2B5EF4-FFF2-40B4-BE49-F238E27FC236}">
                  <a16:creationId xmlns:a16="http://schemas.microsoft.com/office/drawing/2014/main" id="{6E860872-AD7A-45CB-761A-B2EE3C925441}"/>
                </a:ext>
              </a:extLst>
            </p:cNvPr>
            <p:cNvSpPr/>
            <p:nvPr/>
          </p:nvSpPr>
          <p:spPr>
            <a:xfrm>
              <a:off x="11117444" y="2286411"/>
              <a:ext cx="1084031" cy="2290500"/>
            </a:xfrm>
            <a:custGeom>
              <a:avLst/>
              <a:gdLst>
                <a:gd name="connsiteX0" fmla="*/ 244944 w 1084031"/>
                <a:gd name="connsiteY0" fmla="*/ 1145250 h 2290500"/>
                <a:gd name="connsiteX1" fmla="*/ 1084032 w 1084031"/>
                <a:gd name="connsiteY1" fmla="*/ 245649 h 2290500"/>
                <a:gd name="connsiteX2" fmla="*/ 1084032 w 1084031"/>
                <a:gd name="connsiteY2" fmla="*/ 0 h 2290500"/>
                <a:gd name="connsiteX3" fmla="*/ 0 w 1084031"/>
                <a:gd name="connsiteY3" fmla="*/ 1145250 h 2290500"/>
                <a:gd name="connsiteX4" fmla="*/ 1084032 w 1084031"/>
                <a:gd name="connsiteY4" fmla="*/ 2290501 h 2290500"/>
                <a:gd name="connsiteX5" fmla="*/ 1084032 w 1084031"/>
                <a:gd name="connsiteY5" fmla="*/ 2044865 h 2290500"/>
                <a:gd name="connsiteX6" fmla="*/ 244944 w 1084031"/>
                <a:gd name="connsiteY6" fmla="*/ 1145250 h 22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31" h="2290500">
                  <a:moveTo>
                    <a:pt x="244944" y="1145250"/>
                  </a:moveTo>
                  <a:cubicBezTo>
                    <a:pt x="244944" y="669052"/>
                    <a:pt x="615928" y="278118"/>
                    <a:pt x="1084032" y="245649"/>
                  </a:cubicBezTo>
                  <a:lnTo>
                    <a:pt x="1084032" y="0"/>
                  </a:lnTo>
                  <a:cubicBezTo>
                    <a:pt x="480750" y="32806"/>
                    <a:pt x="0" y="533926"/>
                    <a:pt x="0" y="1145250"/>
                  </a:cubicBezTo>
                  <a:cubicBezTo>
                    <a:pt x="0" y="1756576"/>
                    <a:pt x="480750" y="2257695"/>
                    <a:pt x="1084032" y="2290501"/>
                  </a:cubicBezTo>
                  <a:lnTo>
                    <a:pt x="1084032" y="2044865"/>
                  </a:lnTo>
                  <a:cubicBezTo>
                    <a:pt x="615928" y="2012397"/>
                    <a:pt x="244944" y="1621461"/>
                    <a:pt x="244944" y="114525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19" name="Freeform 18">
              <a:extLst>
                <a:ext uri="{FF2B5EF4-FFF2-40B4-BE49-F238E27FC236}">
                  <a16:creationId xmlns:a16="http://schemas.microsoft.com/office/drawing/2014/main" id="{62357624-5BED-C00F-0A2B-DD11261B8375}"/>
                </a:ext>
              </a:extLst>
            </p:cNvPr>
            <p:cNvSpPr/>
            <p:nvPr/>
          </p:nvSpPr>
          <p:spPr>
            <a:xfrm>
              <a:off x="12141982" y="1059893"/>
              <a:ext cx="59493" cy="209625"/>
            </a:xfrm>
            <a:custGeom>
              <a:avLst/>
              <a:gdLst>
                <a:gd name="connsiteX0" fmla="*/ 0 w 59493"/>
                <a:gd name="connsiteY0" fmla="*/ 104810 h 209625"/>
                <a:gd name="connsiteX1" fmla="*/ 573 w 59493"/>
                <a:gd name="connsiteY1" fmla="*/ 116808 h 209625"/>
                <a:gd name="connsiteX2" fmla="*/ 2363 w 59493"/>
                <a:gd name="connsiteY2" fmla="*/ 128729 h 209625"/>
                <a:gd name="connsiteX3" fmla="*/ 5314 w 59493"/>
                <a:gd name="connsiteY3" fmla="*/ 140411 h 209625"/>
                <a:gd name="connsiteX4" fmla="*/ 9393 w 59493"/>
                <a:gd name="connsiteY4" fmla="*/ 151684 h 209625"/>
                <a:gd name="connsiteX5" fmla="*/ 14452 w 59493"/>
                <a:gd name="connsiteY5" fmla="*/ 162538 h 209625"/>
                <a:gd name="connsiteX6" fmla="*/ 20654 w 59493"/>
                <a:gd name="connsiteY6" fmla="*/ 172821 h 209625"/>
                <a:gd name="connsiteX7" fmla="*/ 27758 w 59493"/>
                <a:gd name="connsiteY7" fmla="*/ 182455 h 209625"/>
                <a:gd name="connsiteX8" fmla="*/ 35841 w 59493"/>
                <a:gd name="connsiteY8" fmla="*/ 191439 h 209625"/>
                <a:gd name="connsiteX9" fmla="*/ 44827 w 59493"/>
                <a:gd name="connsiteY9" fmla="*/ 199523 h 209625"/>
                <a:gd name="connsiteX10" fmla="*/ 54462 w 59493"/>
                <a:gd name="connsiteY10" fmla="*/ 206628 h 209625"/>
                <a:gd name="connsiteX11" fmla="*/ 59494 w 59493"/>
                <a:gd name="connsiteY11" fmla="*/ 209626 h 209625"/>
                <a:gd name="connsiteX12" fmla="*/ 59494 w 59493"/>
                <a:gd name="connsiteY12" fmla="*/ 0 h 209625"/>
                <a:gd name="connsiteX13" fmla="*/ 54462 w 59493"/>
                <a:gd name="connsiteY13" fmla="*/ 2991 h 209625"/>
                <a:gd name="connsiteX14" fmla="*/ 44827 w 59493"/>
                <a:gd name="connsiteY14" fmla="*/ 10096 h 209625"/>
                <a:gd name="connsiteX15" fmla="*/ 35841 w 59493"/>
                <a:gd name="connsiteY15" fmla="*/ 18179 h 209625"/>
                <a:gd name="connsiteX16" fmla="*/ 27758 w 59493"/>
                <a:gd name="connsiteY16" fmla="*/ 27165 h 209625"/>
                <a:gd name="connsiteX17" fmla="*/ 20654 w 59493"/>
                <a:gd name="connsiteY17" fmla="*/ 36798 h 209625"/>
                <a:gd name="connsiteX18" fmla="*/ 14452 w 59493"/>
                <a:gd name="connsiteY18" fmla="*/ 47082 h 209625"/>
                <a:gd name="connsiteX19" fmla="*/ 9393 w 59493"/>
                <a:gd name="connsiteY19" fmla="*/ 57948 h 209625"/>
                <a:gd name="connsiteX20" fmla="*/ 5314 w 59493"/>
                <a:gd name="connsiteY20" fmla="*/ 69209 h 209625"/>
                <a:gd name="connsiteX21" fmla="*/ 2363 w 59493"/>
                <a:gd name="connsiteY21" fmla="*/ 80889 h 209625"/>
                <a:gd name="connsiteX22" fmla="*/ 573 w 59493"/>
                <a:gd name="connsiteY22" fmla="*/ 92724 h 209625"/>
                <a:gd name="connsiteX23" fmla="*/ 0 w 59493"/>
                <a:gd name="connsiteY23" fmla="*/ 104810 h 2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93" h="209625">
                  <a:moveTo>
                    <a:pt x="0" y="104810"/>
                  </a:moveTo>
                  <a:cubicBezTo>
                    <a:pt x="0" y="108813"/>
                    <a:pt x="166" y="112817"/>
                    <a:pt x="573" y="116808"/>
                  </a:cubicBezTo>
                  <a:cubicBezTo>
                    <a:pt x="979" y="120812"/>
                    <a:pt x="1640" y="124815"/>
                    <a:pt x="2363" y="128729"/>
                  </a:cubicBezTo>
                  <a:cubicBezTo>
                    <a:pt x="3190" y="132656"/>
                    <a:pt x="4169" y="136572"/>
                    <a:pt x="5314" y="140411"/>
                  </a:cubicBezTo>
                  <a:cubicBezTo>
                    <a:pt x="6456" y="144171"/>
                    <a:pt x="7843" y="147997"/>
                    <a:pt x="9393" y="151684"/>
                  </a:cubicBezTo>
                  <a:cubicBezTo>
                    <a:pt x="10854" y="155345"/>
                    <a:pt x="12570" y="158942"/>
                    <a:pt x="14452" y="162538"/>
                  </a:cubicBezTo>
                  <a:cubicBezTo>
                    <a:pt x="16333" y="166046"/>
                    <a:pt x="18455" y="169478"/>
                    <a:pt x="20654" y="172821"/>
                  </a:cubicBezTo>
                  <a:cubicBezTo>
                    <a:pt x="22864" y="176086"/>
                    <a:pt x="25229" y="179353"/>
                    <a:pt x="27758" y="182455"/>
                  </a:cubicBezTo>
                  <a:cubicBezTo>
                    <a:pt x="30299" y="185556"/>
                    <a:pt x="33070" y="188581"/>
                    <a:pt x="35841" y="191439"/>
                  </a:cubicBezTo>
                  <a:cubicBezTo>
                    <a:pt x="38702" y="194210"/>
                    <a:pt x="41728" y="196994"/>
                    <a:pt x="44827" y="199523"/>
                  </a:cubicBezTo>
                  <a:cubicBezTo>
                    <a:pt x="47929" y="202053"/>
                    <a:pt x="51106" y="204416"/>
                    <a:pt x="54462" y="206628"/>
                  </a:cubicBezTo>
                  <a:cubicBezTo>
                    <a:pt x="56098" y="207705"/>
                    <a:pt x="57817" y="208625"/>
                    <a:pt x="59494" y="209626"/>
                  </a:cubicBezTo>
                  <a:lnTo>
                    <a:pt x="59494" y="0"/>
                  </a:lnTo>
                  <a:cubicBezTo>
                    <a:pt x="57817" y="1008"/>
                    <a:pt x="56098" y="1915"/>
                    <a:pt x="54462" y="2991"/>
                  </a:cubicBezTo>
                  <a:cubicBezTo>
                    <a:pt x="51106" y="5202"/>
                    <a:pt x="47853" y="7567"/>
                    <a:pt x="44827" y="10096"/>
                  </a:cubicBezTo>
                  <a:cubicBezTo>
                    <a:pt x="41728" y="12626"/>
                    <a:pt x="38702" y="15409"/>
                    <a:pt x="35841" y="18179"/>
                  </a:cubicBezTo>
                  <a:cubicBezTo>
                    <a:pt x="33070" y="21038"/>
                    <a:pt x="30299" y="24064"/>
                    <a:pt x="27758" y="27165"/>
                  </a:cubicBezTo>
                  <a:cubicBezTo>
                    <a:pt x="25229" y="30267"/>
                    <a:pt x="22864" y="33457"/>
                    <a:pt x="20654" y="36798"/>
                  </a:cubicBezTo>
                  <a:cubicBezTo>
                    <a:pt x="18455" y="40142"/>
                    <a:pt x="16333" y="43574"/>
                    <a:pt x="14452" y="47082"/>
                  </a:cubicBezTo>
                  <a:cubicBezTo>
                    <a:pt x="12570" y="50590"/>
                    <a:pt x="10854" y="54274"/>
                    <a:pt x="9393" y="57948"/>
                  </a:cubicBezTo>
                  <a:cubicBezTo>
                    <a:pt x="7843" y="61622"/>
                    <a:pt x="6456" y="65461"/>
                    <a:pt x="5314" y="69209"/>
                  </a:cubicBezTo>
                  <a:cubicBezTo>
                    <a:pt x="4169" y="73048"/>
                    <a:pt x="3190" y="76976"/>
                    <a:pt x="2363" y="80889"/>
                  </a:cubicBezTo>
                  <a:cubicBezTo>
                    <a:pt x="1640" y="84805"/>
                    <a:pt x="979" y="88808"/>
                    <a:pt x="573" y="92724"/>
                  </a:cubicBezTo>
                  <a:cubicBezTo>
                    <a:pt x="166" y="96727"/>
                    <a:pt x="0" y="100807"/>
                    <a:pt x="0" y="1048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0" name="Freeform 19">
              <a:extLst>
                <a:ext uri="{FF2B5EF4-FFF2-40B4-BE49-F238E27FC236}">
                  <a16:creationId xmlns:a16="http://schemas.microsoft.com/office/drawing/2014/main" id="{921B574C-09A5-BF19-6C2C-CD890707DBBF}"/>
                </a:ext>
              </a:extLst>
            </p:cNvPr>
            <p:cNvSpPr/>
            <p:nvPr/>
          </p:nvSpPr>
          <p:spPr>
            <a:xfrm>
              <a:off x="9884568" y="3519175"/>
              <a:ext cx="244975" cy="245002"/>
            </a:xfrm>
            <a:custGeom>
              <a:avLst/>
              <a:gdLst>
                <a:gd name="connsiteX0" fmla="*/ 133733 w 244975"/>
                <a:gd name="connsiteY0" fmla="*/ 244479 h 245002"/>
                <a:gd name="connsiteX1" fmla="*/ 244449 w 244975"/>
                <a:gd name="connsiteY1" fmla="*/ 111304 h 245002"/>
                <a:gd name="connsiteX2" fmla="*/ 111287 w 244975"/>
                <a:gd name="connsiteY2" fmla="*/ 512 h 245002"/>
                <a:gd name="connsiteX3" fmla="*/ 0 w 244975"/>
                <a:gd name="connsiteY3" fmla="*/ 122337 h 245002"/>
                <a:gd name="connsiteX4" fmla="*/ 573 w 244975"/>
                <a:gd name="connsiteY4" fmla="*/ 133686 h 245002"/>
                <a:gd name="connsiteX5" fmla="*/ 133733 w 244975"/>
                <a:gd name="connsiteY5" fmla="*/ 244479 h 2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5" h="245002">
                  <a:moveTo>
                    <a:pt x="133733" y="244479"/>
                  </a:moveTo>
                  <a:cubicBezTo>
                    <a:pt x="201094" y="238276"/>
                    <a:pt x="250665" y="178667"/>
                    <a:pt x="244449" y="111304"/>
                  </a:cubicBezTo>
                  <a:cubicBezTo>
                    <a:pt x="238246" y="43954"/>
                    <a:pt x="178650" y="-5614"/>
                    <a:pt x="111287" y="512"/>
                  </a:cubicBezTo>
                  <a:cubicBezTo>
                    <a:pt x="47763" y="6384"/>
                    <a:pt x="0" y="59791"/>
                    <a:pt x="0" y="122337"/>
                  </a:cubicBezTo>
                  <a:cubicBezTo>
                    <a:pt x="0" y="126087"/>
                    <a:pt x="166" y="129925"/>
                    <a:pt x="573" y="133686"/>
                  </a:cubicBezTo>
                  <a:cubicBezTo>
                    <a:pt x="6698" y="201049"/>
                    <a:pt x="66384" y="250681"/>
                    <a:pt x="133733" y="244479"/>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1" name="Freeform 20">
              <a:extLst>
                <a:ext uri="{FF2B5EF4-FFF2-40B4-BE49-F238E27FC236}">
                  <a16:creationId xmlns:a16="http://schemas.microsoft.com/office/drawing/2014/main" id="{BB8FB7C5-EA0D-7E6C-8326-F0C9D2F84D13}"/>
                </a:ext>
              </a:extLst>
            </p:cNvPr>
            <p:cNvSpPr/>
            <p:nvPr/>
          </p:nvSpPr>
          <p:spPr>
            <a:xfrm>
              <a:off x="10112443" y="4320314"/>
              <a:ext cx="244971" cy="244983"/>
            </a:xfrm>
            <a:custGeom>
              <a:avLst/>
              <a:gdLst>
                <a:gd name="connsiteX0" fmla="*/ 177176 w 244971"/>
                <a:gd name="connsiteY0" fmla="*/ 232063 h 244983"/>
                <a:gd name="connsiteX1" fmla="*/ 232058 w 244971"/>
                <a:gd name="connsiteY1" fmla="*/ 67789 h 244983"/>
                <a:gd name="connsiteX2" fmla="*/ 67769 w 244971"/>
                <a:gd name="connsiteY2" fmla="*/ 12920 h 244983"/>
                <a:gd name="connsiteX3" fmla="*/ 0 w 244971"/>
                <a:gd name="connsiteY3" fmla="*/ 122567 h 244983"/>
                <a:gd name="connsiteX4" fmla="*/ 12901 w 244971"/>
                <a:gd name="connsiteY4" fmla="*/ 177196 h 244983"/>
                <a:gd name="connsiteX5" fmla="*/ 177176 w 244971"/>
                <a:gd name="connsiteY5" fmla="*/ 232063 h 2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1" h="244983">
                  <a:moveTo>
                    <a:pt x="177176" y="232063"/>
                  </a:moveTo>
                  <a:cubicBezTo>
                    <a:pt x="237688" y="201852"/>
                    <a:pt x="262256" y="128288"/>
                    <a:pt x="232058" y="67789"/>
                  </a:cubicBezTo>
                  <a:cubicBezTo>
                    <a:pt x="201845" y="7289"/>
                    <a:pt x="128281" y="-17291"/>
                    <a:pt x="67769" y="12920"/>
                  </a:cubicBezTo>
                  <a:cubicBezTo>
                    <a:pt x="24822" y="34312"/>
                    <a:pt x="0" y="77664"/>
                    <a:pt x="0" y="122567"/>
                  </a:cubicBezTo>
                  <a:cubicBezTo>
                    <a:pt x="0" y="140946"/>
                    <a:pt x="4093" y="159642"/>
                    <a:pt x="12901" y="177196"/>
                  </a:cubicBezTo>
                  <a:cubicBezTo>
                    <a:pt x="43111" y="237695"/>
                    <a:pt x="116677" y="262275"/>
                    <a:pt x="177176" y="232063"/>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2" name="Freeform 21">
              <a:extLst>
                <a:ext uri="{FF2B5EF4-FFF2-40B4-BE49-F238E27FC236}">
                  <a16:creationId xmlns:a16="http://schemas.microsoft.com/office/drawing/2014/main" id="{C403CDAE-D461-2FEF-0DE7-EA26A4D24795}"/>
                </a:ext>
              </a:extLst>
            </p:cNvPr>
            <p:cNvSpPr/>
            <p:nvPr/>
          </p:nvSpPr>
          <p:spPr>
            <a:xfrm>
              <a:off x="9961158" y="3930350"/>
              <a:ext cx="245003" cy="245002"/>
            </a:xfrm>
            <a:custGeom>
              <a:avLst/>
              <a:gdLst>
                <a:gd name="connsiteX0" fmla="*/ 155938 w 245003"/>
                <a:gd name="connsiteY0" fmla="*/ 240324 h 245002"/>
                <a:gd name="connsiteX1" fmla="*/ 240293 w 245003"/>
                <a:gd name="connsiteY1" fmla="*/ 89026 h 245002"/>
                <a:gd name="connsiteX2" fmla="*/ 88994 w 245003"/>
                <a:gd name="connsiteY2" fmla="*/ 4684 h 245002"/>
                <a:gd name="connsiteX3" fmla="*/ 0 w 245003"/>
                <a:gd name="connsiteY3" fmla="*/ 122428 h 245002"/>
                <a:gd name="connsiteX4" fmla="*/ 4651 w 245003"/>
                <a:gd name="connsiteY4" fmla="*/ 155981 h 245002"/>
                <a:gd name="connsiteX5" fmla="*/ 155938 w 245003"/>
                <a:gd name="connsiteY5" fmla="*/ 240324 h 2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03" h="245002">
                  <a:moveTo>
                    <a:pt x="155938" y="240324"/>
                  </a:moveTo>
                  <a:cubicBezTo>
                    <a:pt x="221023" y="221792"/>
                    <a:pt x="258824" y="154101"/>
                    <a:pt x="240293" y="89026"/>
                  </a:cubicBezTo>
                  <a:cubicBezTo>
                    <a:pt x="221749" y="23952"/>
                    <a:pt x="154070" y="-13771"/>
                    <a:pt x="88994" y="4684"/>
                  </a:cubicBezTo>
                  <a:cubicBezTo>
                    <a:pt x="35104" y="20037"/>
                    <a:pt x="0" y="69097"/>
                    <a:pt x="0" y="122428"/>
                  </a:cubicBezTo>
                  <a:cubicBezTo>
                    <a:pt x="0" y="133523"/>
                    <a:pt x="1462" y="144798"/>
                    <a:pt x="4651" y="155981"/>
                  </a:cubicBezTo>
                  <a:cubicBezTo>
                    <a:pt x="23182" y="221057"/>
                    <a:pt x="90874" y="258766"/>
                    <a:pt x="155938" y="240324"/>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3" name="Freeform 22">
              <a:extLst>
                <a:ext uri="{FF2B5EF4-FFF2-40B4-BE49-F238E27FC236}">
                  <a16:creationId xmlns:a16="http://schemas.microsoft.com/office/drawing/2014/main" id="{0D88E5A7-F553-4C10-8FE4-BACCF4FDB71A}"/>
                </a:ext>
              </a:extLst>
            </p:cNvPr>
            <p:cNvSpPr/>
            <p:nvPr/>
          </p:nvSpPr>
          <p:spPr>
            <a:xfrm>
              <a:off x="10332985" y="4675655"/>
              <a:ext cx="244952" cy="244966"/>
            </a:xfrm>
            <a:custGeom>
              <a:avLst/>
              <a:gdLst>
                <a:gd name="connsiteX0" fmla="*/ 196354 w 244952"/>
                <a:gd name="connsiteY0" fmla="*/ 220130 h 244966"/>
                <a:gd name="connsiteX1" fmla="*/ 220122 w 244952"/>
                <a:gd name="connsiteY1" fmla="*/ 48585 h 244966"/>
                <a:gd name="connsiteX2" fmla="*/ 48576 w 244952"/>
                <a:gd name="connsiteY2" fmla="*/ 24831 h 244966"/>
                <a:gd name="connsiteX3" fmla="*/ 0 w 244952"/>
                <a:gd name="connsiteY3" fmla="*/ 122569 h 244966"/>
                <a:gd name="connsiteX4" fmla="*/ 24822 w 244952"/>
                <a:gd name="connsiteY4" fmla="*/ 196377 h 244966"/>
                <a:gd name="connsiteX5" fmla="*/ 196354 w 244952"/>
                <a:gd name="connsiteY5" fmla="*/ 220130 h 24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52" h="244966">
                  <a:moveTo>
                    <a:pt x="196354" y="220130"/>
                  </a:moveTo>
                  <a:cubicBezTo>
                    <a:pt x="250333" y="179319"/>
                    <a:pt x="260946" y="102564"/>
                    <a:pt x="220122" y="48585"/>
                  </a:cubicBezTo>
                  <a:cubicBezTo>
                    <a:pt x="179299" y="-5380"/>
                    <a:pt x="102543" y="-15993"/>
                    <a:pt x="48576" y="24831"/>
                  </a:cubicBezTo>
                  <a:cubicBezTo>
                    <a:pt x="16739" y="48916"/>
                    <a:pt x="0" y="85494"/>
                    <a:pt x="0" y="122569"/>
                  </a:cubicBezTo>
                  <a:cubicBezTo>
                    <a:pt x="0" y="148282"/>
                    <a:pt x="8083" y="174248"/>
                    <a:pt x="24822" y="196377"/>
                  </a:cubicBezTo>
                  <a:cubicBezTo>
                    <a:pt x="65645" y="250341"/>
                    <a:pt x="142389" y="260967"/>
                    <a:pt x="196354" y="22013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4" name="Freeform 23">
              <a:extLst>
                <a:ext uri="{FF2B5EF4-FFF2-40B4-BE49-F238E27FC236}">
                  <a16:creationId xmlns:a16="http://schemas.microsoft.com/office/drawing/2014/main" id="{0F8F5DC2-F640-BC60-2572-0BFE249BB21B}"/>
                </a:ext>
              </a:extLst>
            </p:cNvPr>
            <p:cNvSpPr/>
            <p:nvPr/>
          </p:nvSpPr>
          <p:spPr>
            <a:xfrm>
              <a:off x="9884402" y="3100971"/>
              <a:ext cx="244972" cy="244987"/>
            </a:xfrm>
            <a:custGeom>
              <a:avLst/>
              <a:gdLst>
                <a:gd name="connsiteX0" fmla="*/ 573 w 244972"/>
                <a:gd name="connsiteY0" fmla="*/ 111392 h 244987"/>
                <a:gd name="connsiteX1" fmla="*/ 0 w 244972"/>
                <a:gd name="connsiteY1" fmla="*/ 122653 h 244987"/>
                <a:gd name="connsiteX2" fmla="*/ 111377 w 244972"/>
                <a:gd name="connsiteY2" fmla="*/ 244476 h 244987"/>
                <a:gd name="connsiteX3" fmla="*/ 244463 w 244972"/>
                <a:gd name="connsiteY3" fmla="*/ 133610 h 244987"/>
                <a:gd name="connsiteX4" fmla="*/ 133658 w 244972"/>
                <a:gd name="connsiteY4" fmla="*/ 511 h 244987"/>
                <a:gd name="connsiteX5" fmla="*/ 573 w 244972"/>
                <a:gd name="connsiteY5" fmla="*/ 111392 h 2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2" h="244987">
                  <a:moveTo>
                    <a:pt x="573" y="111392"/>
                  </a:moveTo>
                  <a:cubicBezTo>
                    <a:pt x="166" y="115153"/>
                    <a:pt x="0" y="118905"/>
                    <a:pt x="0" y="122653"/>
                  </a:cubicBezTo>
                  <a:cubicBezTo>
                    <a:pt x="0" y="185287"/>
                    <a:pt x="47840" y="238682"/>
                    <a:pt x="111377" y="244476"/>
                  </a:cubicBezTo>
                  <a:cubicBezTo>
                    <a:pt x="178726" y="250603"/>
                    <a:pt x="238336" y="200958"/>
                    <a:pt x="244463" y="133610"/>
                  </a:cubicBezTo>
                  <a:cubicBezTo>
                    <a:pt x="250576" y="66247"/>
                    <a:pt x="200944" y="6638"/>
                    <a:pt x="133658" y="511"/>
                  </a:cubicBezTo>
                  <a:cubicBezTo>
                    <a:pt x="66218" y="-5616"/>
                    <a:pt x="6699" y="44029"/>
                    <a:pt x="573" y="111392"/>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5" name="Freeform 24">
              <a:extLst>
                <a:ext uri="{FF2B5EF4-FFF2-40B4-BE49-F238E27FC236}">
                  <a16:creationId xmlns:a16="http://schemas.microsoft.com/office/drawing/2014/main" id="{F58D9715-38B6-EF1F-C000-D95224D9AEC2}"/>
                </a:ext>
              </a:extLst>
            </p:cNvPr>
            <p:cNvSpPr/>
            <p:nvPr/>
          </p:nvSpPr>
          <p:spPr>
            <a:xfrm>
              <a:off x="10613606" y="1634858"/>
              <a:ext cx="244941" cy="244973"/>
            </a:xfrm>
            <a:custGeom>
              <a:avLst/>
              <a:gdLst>
                <a:gd name="connsiteX0" fmla="*/ 205099 w 244941"/>
                <a:gd name="connsiteY0" fmla="*/ 212910 h 244973"/>
                <a:gd name="connsiteX1" fmla="*/ 212942 w 244941"/>
                <a:gd name="connsiteY1" fmla="*/ 39903 h 244973"/>
                <a:gd name="connsiteX2" fmla="*/ 39846 w 244941"/>
                <a:gd name="connsiteY2" fmla="*/ 32062 h 244973"/>
                <a:gd name="connsiteX3" fmla="*/ 0 w 244941"/>
                <a:gd name="connsiteY3" fmla="*/ 122529 h 244973"/>
                <a:gd name="connsiteX4" fmla="*/ 32004 w 244941"/>
                <a:gd name="connsiteY4" fmla="*/ 205082 h 244973"/>
                <a:gd name="connsiteX5" fmla="*/ 205099 w 244941"/>
                <a:gd name="connsiteY5" fmla="*/ 212910 h 24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1" h="244973">
                  <a:moveTo>
                    <a:pt x="205099" y="212910"/>
                  </a:moveTo>
                  <a:cubicBezTo>
                    <a:pt x="254986" y="167281"/>
                    <a:pt x="258506" y="89880"/>
                    <a:pt x="212942" y="39903"/>
                  </a:cubicBezTo>
                  <a:cubicBezTo>
                    <a:pt x="167300" y="-10071"/>
                    <a:pt x="89807" y="-13580"/>
                    <a:pt x="39846" y="32062"/>
                  </a:cubicBezTo>
                  <a:cubicBezTo>
                    <a:pt x="13396" y="56235"/>
                    <a:pt x="0" y="89293"/>
                    <a:pt x="0" y="122529"/>
                  </a:cubicBezTo>
                  <a:cubicBezTo>
                    <a:pt x="0" y="152005"/>
                    <a:pt x="10612" y="181645"/>
                    <a:pt x="32004" y="205082"/>
                  </a:cubicBezTo>
                  <a:cubicBezTo>
                    <a:pt x="77645" y="255043"/>
                    <a:pt x="155137" y="258552"/>
                    <a:pt x="205099" y="2129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6" name="Freeform 25">
              <a:extLst>
                <a:ext uri="{FF2B5EF4-FFF2-40B4-BE49-F238E27FC236}">
                  <a16:creationId xmlns:a16="http://schemas.microsoft.com/office/drawing/2014/main" id="{D9D363A8-9C4B-CEE2-8461-C9FCCE20273F}"/>
                </a:ext>
              </a:extLst>
            </p:cNvPr>
            <p:cNvSpPr/>
            <p:nvPr/>
          </p:nvSpPr>
          <p:spPr>
            <a:xfrm>
              <a:off x="10614915" y="4984674"/>
              <a:ext cx="244918" cy="244926"/>
            </a:xfrm>
            <a:custGeom>
              <a:avLst/>
              <a:gdLst>
                <a:gd name="connsiteX0" fmla="*/ 212940 w 244918"/>
                <a:gd name="connsiteY0" fmla="*/ 204965 h 244926"/>
                <a:gd name="connsiteX1" fmla="*/ 204934 w 244918"/>
                <a:gd name="connsiteY1" fmla="*/ 31957 h 244926"/>
                <a:gd name="connsiteX2" fmla="*/ 31927 w 244918"/>
                <a:gd name="connsiteY2" fmla="*/ 39951 h 244926"/>
                <a:gd name="connsiteX3" fmla="*/ 0 w 244918"/>
                <a:gd name="connsiteY3" fmla="*/ 122425 h 244926"/>
                <a:gd name="connsiteX4" fmla="*/ 39922 w 244918"/>
                <a:gd name="connsiteY4" fmla="*/ 212970 h 244926"/>
                <a:gd name="connsiteX5" fmla="*/ 212940 w 244918"/>
                <a:gd name="connsiteY5" fmla="*/ 204965 h 24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18" h="244926">
                  <a:moveTo>
                    <a:pt x="212940" y="204965"/>
                  </a:moveTo>
                  <a:cubicBezTo>
                    <a:pt x="258492" y="155000"/>
                    <a:pt x="254986" y="77509"/>
                    <a:pt x="204934" y="31957"/>
                  </a:cubicBezTo>
                  <a:cubicBezTo>
                    <a:pt x="154971" y="-13607"/>
                    <a:pt x="77569" y="-10011"/>
                    <a:pt x="31927" y="39951"/>
                  </a:cubicBezTo>
                  <a:cubicBezTo>
                    <a:pt x="10536" y="63465"/>
                    <a:pt x="0" y="92953"/>
                    <a:pt x="0" y="122425"/>
                  </a:cubicBezTo>
                  <a:cubicBezTo>
                    <a:pt x="0" y="155649"/>
                    <a:pt x="13383" y="188797"/>
                    <a:pt x="39922" y="212970"/>
                  </a:cubicBezTo>
                  <a:cubicBezTo>
                    <a:pt x="89897" y="258535"/>
                    <a:pt x="167376" y="254939"/>
                    <a:pt x="212940" y="204965"/>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7" name="Freeform 26">
              <a:extLst>
                <a:ext uri="{FF2B5EF4-FFF2-40B4-BE49-F238E27FC236}">
                  <a16:creationId xmlns:a16="http://schemas.microsoft.com/office/drawing/2014/main" id="{66940F47-407D-2030-B88B-D38829908997}"/>
                </a:ext>
              </a:extLst>
            </p:cNvPr>
            <p:cNvSpPr/>
            <p:nvPr/>
          </p:nvSpPr>
          <p:spPr>
            <a:xfrm>
              <a:off x="10111554" y="2299697"/>
              <a:ext cx="245023" cy="244976"/>
            </a:xfrm>
            <a:custGeom>
              <a:avLst/>
              <a:gdLst>
                <a:gd name="connsiteX0" fmla="*/ 177175 w 245023"/>
                <a:gd name="connsiteY0" fmla="*/ 12910 h 244976"/>
                <a:gd name="connsiteX1" fmla="*/ 12899 w 245023"/>
                <a:gd name="connsiteY1" fmla="*/ 67855 h 244976"/>
                <a:gd name="connsiteX2" fmla="*/ 0 w 245023"/>
                <a:gd name="connsiteY2" fmla="*/ 122393 h 244976"/>
                <a:gd name="connsiteX3" fmla="*/ 67934 w 245023"/>
                <a:gd name="connsiteY3" fmla="*/ 232130 h 244976"/>
                <a:gd name="connsiteX4" fmla="*/ 232120 w 245023"/>
                <a:gd name="connsiteY4" fmla="*/ 177096 h 244976"/>
                <a:gd name="connsiteX5" fmla="*/ 177175 w 245023"/>
                <a:gd name="connsiteY5" fmla="*/ 12910 h 24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23" h="244976">
                  <a:moveTo>
                    <a:pt x="177175" y="12910"/>
                  </a:moveTo>
                  <a:cubicBezTo>
                    <a:pt x="116587" y="-17313"/>
                    <a:pt x="43111" y="7355"/>
                    <a:pt x="12899" y="67855"/>
                  </a:cubicBezTo>
                  <a:cubicBezTo>
                    <a:pt x="4155" y="85407"/>
                    <a:pt x="0" y="104014"/>
                    <a:pt x="0" y="122393"/>
                  </a:cubicBezTo>
                  <a:cubicBezTo>
                    <a:pt x="0" y="167386"/>
                    <a:pt x="24898" y="210650"/>
                    <a:pt x="67934" y="232130"/>
                  </a:cubicBezTo>
                  <a:cubicBezTo>
                    <a:pt x="128433" y="262251"/>
                    <a:pt x="201997" y="237595"/>
                    <a:pt x="232120" y="177096"/>
                  </a:cubicBezTo>
                  <a:cubicBezTo>
                    <a:pt x="262330" y="116520"/>
                    <a:pt x="237674" y="43032"/>
                    <a:pt x="177175" y="1291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8" name="Freeform 27">
              <a:extLst>
                <a:ext uri="{FF2B5EF4-FFF2-40B4-BE49-F238E27FC236}">
                  <a16:creationId xmlns:a16="http://schemas.microsoft.com/office/drawing/2014/main" id="{75F98329-DA24-29E0-FEDC-BBB33BD26F0E}"/>
                </a:ext>
              </a:extLst>
            </p:cNvPr>
            <p:cNvSpPr/>
            <p:nvPr/>
          </p:nvSpPr>
          <p:spPr>
            <a:xfrm>
              <a:off x="10331916" y="1944123"/>
              <a:ext cx="244943" cy="244936"/>
            </a:xfrm>
            <a:custGeom>
              <a:avLst/>
              <a:gdLst>
                <a:gd name="connsiteX0" fmla="*/ 48667 w 244943"/>
                <a:gd name="connsiteY0" fmla="*/ 220198 h 244936"/>
                <a:gd name="connsiteX1" fmla="*/ 220213 w 244943"/>
                <a:gd name="connsiteY1" fmla="*/ 196277 h 244936"/>
                <a:gd name="connsiteX2" fmla="*/ 196280 w 244943"/>
                <a:gd name="connsiteY2" fmla="*/ 24732 h 244936"/>
                <a:gd name="connsiteX3" fmla="*/ 24746 w 244943"/>
                <a:gd name="connsiteY3" fmla="*/ 48652 h 244936"/>
                <a:gd name="connsiteX4" fmla="*/ 0 w 244943"/>
                <a:gd name="connsiteY4" fmla="*/ 122382 h 244936"/>
                <a:gd name="connsiteX5" fmla="*/ 48667 w 244943"/>
                <a:gd name="connsiteY5" fmla="*/ 220198 h 24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43" h="244936">
                  <a:moveTo>
                    <a:pt x="48667" y="220198"/>
                  </a:moveTo>
                  <a:cubicBezTo>
                    <a:pt x="102633" y="260946"/>
                    <a:pt x="179465" y="250244"/>
                    <a:pt x="220213" y="196277"/>
                  </a:cubicBezTo>
                  <a:cubicBezTo>
                    <a:pt x="260946" y="142311"/>
                    <a:pt x="250258" y="65479"/>
                    <a:pt x="196280" y="24732"/>
                  </a:cubicBezTo>
                  <a:cubicBezTo>
                    <a:pt x="142313" y="-16002"/>
                    <a:pt x="65483" y="-5314"/>
                    <a:pt x="24746" y="48652"/>
                  </a:cubicBezTo>
                  <a:cubicBezTo>
                    <a:pt x="8085" y="70779"/>
                    <a:pt x="0" y="96671"/>
                    <a:pt x="0" y="122382"/>
                  </a:cubicBezTo>
                  <a:cubicBezTo>
                    <a:pt x="0" y="159457"/>
                    <a:pt x="16741" y="196112"/>
                    <a:pt x="48667" y="220198"/>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sp>
          <p:nvSpPr>
            <p:cNvPr id="29" name="Freeform 28">
              <a:extLst>
                <a:ext uri="{FF2B5EF4-FFF2-40B4-BE49-F238E27FC236}">
                  <a16:creationId xmlns:a16="http://schemas.microsoft.com/office/drawing/2014/main" id="{AADF96B0-37B8-2D85-00F3-AB113D71B6C0}"/>
                </a:ext>
              </a:extLst>
            </p:cNvPr>
            <p:cNvSpPr/>
            <p:nvPr/>
          </p:nvSpPr>
          <p:spPr>
            <a:xfrm>
              <a:off x="9960661" y="2689714"/>
              <a:ext cx="244970" cy="245039"/>
            </a:xfrm>
            <a:custGeom>
              <a:avLst/>
              <a:gdLst>
                <a:gd name="connsiteX0" fmla="*/ 4651 w 244970"/>
                <a:gd name="connsiteY0" fmla="*/ 89090 h 245039"/>
                <a:gd name="connsiteX1" fmla="*/ 0 w 244970"/>
                <a:gd name="connsiteY1" fmla="*/ 122568 h 245039"/>
                <a:gd name="connsiteX2" fmla="*/ 89084 w 244970"/>
                <a:gd name="connsiteY2" fmla="*/ 240389 h 245039"/>
                <a:gd name="connsiteX3" fmla="*/ 240293 w 244970"/>
                <a:gd name="connsiteY3" fmla="*/ 155969 h 245039"/>
                <a:gd name="connsiteX4" fmla="*/ 155874 w 244970"/>
                <a:gd name="connsiteY4" fmla="*/ 4671 h 245039"/>
                <a:gd name="connsiteX5" fmla="*/ 4651 w 244970"/>
                <a:gd name="connsiteY5" fmla="*/ 89090 h 24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70" h="245039">
                  <a:moveTo>
                    <a:pt x="4651" y="89090"/>
                  </a:moveTo>
                  <a:cubicBezTo>
                    <a:pt x="1474" y="100288"/>
                    <a:pt x="0" y="111549"/>
                    <a:pt x="0" y="122568"/>
                  </a:cubicBezTo>
                  <a:cubicBezTo>
                    <a:pt x="0" y="175975"/>
                    <a:pt x="35194" y="225125"/>
                    <a:pt x="89084" y="240389"/>
                  </a:cubicBezTo>
                  <a:cubicBezTo>
                    <a:pt x="154158" y="258768"/>
                    <a:pt x="221839" y="221045"/>
                    <a:pt x="240293" y="155969"/>
                  </a:cubicBezTo>
                  <a:cubicBezTo>
                    <a:pt x="258748" y="90806"/>
                    <a:pt x="220949" y="23126"/>
                    <a:pt x="155874" y="4671"/>
                  </a:cubicBezTo>
                  <a:cubicBezTo>
                    <a:pt x="90800" y="-13784"/>
                    <a:pt x="23108" y="24104"/>
                    <a:pt x="4651" y="89090"/>
                  </a:cubicBezTo>
                  <a:close/>
                </a:path>
              </a:pathLst>
            </a:custGeom>
            <a:grpFill/>
            <a:ln w="12700" cap="flat">
              <a:noFill/>
              <a:prstDash val="solid"/>
              <a:miter/>
            </a:ln>
          </p:spPr>
          <p:txBody>
            <a:bodyPr rtlCol="0" anchor="ctr"/>
            <a:lstStyle/>
            <a:p>
              <a:endParaRPr lang="en-US">
                <a:latin typeface="Avenir Next LT Pro" panose="020B0504020202020204" pitchFamily="34" charset="0"/>
              </a:endParaRPr>
            </a:p>
          </p:txBody>
        </p:sp>
      </p:grpSp>
      <p:sp>
        <p:nvSpPr>
          <p:cNvPr id="72" name="Text Placeholder 68">
            <a:extLst>
              <a:ext uri="{FF2B5EF4-FFF2-40B4-BE49-F238E27FC236}">
                <a16:creationId xmlns:a16="http://schemas.microsoft.com/office/drawing/2014/main" id="{6FF94283-ED32-3C3C-4DB1-F98ECD1BA09E}"/>
              </a:ext>
            </a:extLst>
          </p:cNvPr>
          <p:cNvSpPr>
            <a:spLocks noGrp="1"/>
          </p:cNvSpPr>
          <p:nvPr>
            <p:ph type="body" sz="quarter" idx="10" hasCustomPrompt="1"/>
          </p:nvPr>
        </p:nvSpPr>
        <p:spPr>
          <a:xfrm>
            <a:off x="409476" y="1725069"/>
            <a:ext cx="5686523" cy="1685077"/>
          </a:xfrm>
          <a:prstGeom prst="rect">
            <a:avLst/>
          </a:prstGeom>
        </p:spPr>
        <p:txBody>
          <a:bodyPr wrap="square" lIns="0" tIns="0" rIns="0" bIns="0">
            <a:spAutoFit/>
          </a:bodyPr>
          <a:lstStyle>
            <a:lvl1pPr>
              <a:lnSpc>
                <a:spcPct val="90000"/>
              </a:lnSpc>
              <a:defRPr sz="6000" b="1" i="0">
                <a:solidFill>
                  <a:srgbClr val="274032"/>
                </a:solidFill>
                <a:latin typeface="Avenir Next LT Pro" panose="020B0504020202020204" pitchFamily="34" charset="0"/>
              </a:defRPr>
            </a:lvl1pPr>
          </a:lstStyle>
          <a:p>
            <a:pPr lvl="0"/>
            <a:r>
              <a:rPr lang="en-GB"/>
              <a:t>Section divider</a:t>
            </a:r>
            <a:br>
              <a:rPr lang="en-GB"/>
            </a:br>
            <a:r>
              <a:rPr lang="en-GB"/>
              <a:t>green</a:t>
            </a:r>
          </a:p>
        </p:txBody>
      </p:sp>
      <p:sp>
        <p:nvSpPr>
          <p:cNvPr id="31" name="Text Placeholder 30">
            <a:extLst>
              <a:ext uri="{FF2B5EF4-FFF2-40B4-BE49-F238E27FC236}">
                <a16:creationId xmlns:a16="http://schemas.microsoft.com/office/drawing/2014/main" id="{DAFFF30E-14ED-21A0-E773-A94A3DB5CE35}"/>
              </a:ext>
            </a:extLst>
          </p:cNvPr>
          <p:cNvSpPr>
            <a:spLocks noGrp="1"/>
          </p:cNvSpPr>
          <p:nvPr>
            <p:ph type="body" sz="quarter" idx="11" hasCustomPrompt="1"/>
          </p:nvPr>
        </p:nvSpPr>
        <p:spPr>
          <a:xfrm>
            <a:off x="400051" y="3607584"/>
            <a:ext cx="5595848" cy="1277273"/>
          </a:xfrm>
          <a:prstGeom prst="rect">
            <a:avLst/>
          </a:prstGeom>
        </p:spPr>
        <p:txBody>
          <a:bodyPr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Supporting copy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nec convallis </a:t>
            </a:r>
            <a:r>
              <a:rPr lang="en-GB" err="1"/>
              <a:t>mauris</a:t>
            </a:r>
            <a:r>
              <a:rPr lang="en-GB"/>
              <a:t> </a:t>
            </a:r>
            <a:r>
              <a:rPr lang="en-GB" err="1"/>
              <a:t>suspendisse</a:t>
            </a:r>
            <a:r>
              <a:rPr lang="en-GB"/>
              <a:t> </a:t>
            </a:r>
            <a:r>
              <a:rPr lang="en-GB" err="1"/>
              <a:t>accumsan</a:t>
            </a:r>
            <a:r>
              <a:rPr lang="en-GB"/>
              <a:t> ante magna, </a:t>
            </a:r>
          </a:p>
          <a:p>
            <a:pPr lvl="0"/>
            <a:r>
              <a:rPr lang="en-GB" err="1"/>
              <a:t>eu</a:t>
            </a:r>
            <a:r>
              <a:rPr lang="en-GB"/>
              <a:t> </a:t>
            </a:r>
            <a:r>
              <a:rPr lang="en-GB" err="1"/>
              <a:t>bibendum</a:t>
            </a:r>
            <a:r>
              <a:rPr lang="en-GB"/>
              <a:t> </a:t>
            </a:r>
            <a:r>
              <a:rPr lang="en-GB" err="1"/>
              <a:t>metus</a:t>
            </a:r>
            <a:r>
              <a:rPr lang="en-GB"/>
              <a:t> cursus a. </a:t>
            </a:r>
          </a:p>
        </p:txBody>
      </p:sp>
      <p:sp>
        <p:nvSpPr>
          <p:cNvPr id="5" name="TextBox 4">
            <a:extLst>
              <a:ext uri="{FF2B5EF4-FFF2-40B4-BE49-F238E27FC236}">
                <a16:creationId xmlns:a16="http://schemas.microsoft.com/office/drawing/2014/main" id="{313FAFF1-80FA-B8F6-4B9D-C70BAC8FDCC0}"/>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3" name="object 6">
            <a:extLst>
              <a:ext uri="{FF2B5EF4-FFF2-40B4-BE49-F238E27FC236}">
                <a16:creationId xmlns:a16="http://schemas.microsoft.com/office/drawing/2014/main" id="{907214F6-9761-454C-C278-3179904D6D07}"/>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781233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purpose">
    <p:bg>
      <p:bgPr>
        <a:solidFill>
          <a:srgbClr val="FAF6E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3FC43D-9567-8DAE-E6F9-45A62EC90D15}"/>
              </a:ext>
              <a:ext uri="{C183D7F6-B498-43B3-948B-1728B52AA6E4}">
                <adec:decorative xmlns:adec="http://schemas.microsoft.com/office/drawing/2017/decorative" val="1"/>
              </a:ext>
            </a:extLst>
          </p:cNvPr>
          <p:cNvGrpSpPr/>
          <p:nvPr userDrawn="1"/>
        </p:nvGrpSpPr>
        <p:grpSpPr>
          <a:xfrm>
            <a:off x="6947966" y="6023012"/>
            <a:ext cx="4831867" cy="73025"/>
            <a:chOff x="6947966" y="6023012"/>
            <a:chExt cx="4831867" cy="73025"/>
          </a:xfrm>
        </p:grpSpPr>
        <p:sp>
          <p:nvSpPr>
            <p:cNvPr id="6" name="object 5">
              <a:extLst>
                <a:ext uri="{FF2B5EF4-FFF2-40B4-BE49-F238E27FC236}">
                  <a16:creationId xmlns:a16="http://schemas.microsoft.com/office/drawing/2014/main" id="{311FDAAA-2A68-18B3-28F7-F26ECEB7E658}"/>
                </a:ext>
              </a:extLst>
            </p:cNvPr>
            <p:cNvSpPr/>
            <p:nvPr/>
          </p:nvSpPr>
          <p:spPr>
            <a:xfrm>
              <a:off x="1165537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7" name="object 6">
              <a:extLst>
                <a:ext uri="{FF2B5EF4-FFF2-40B4-BE49-F238E27FC236}">
                  <a16:creationId xmlns:a16="http://schemas.microsoft.com/office/drawing/2014/main" id="{EA415948-EC7E-6011-2C1C-A3B5BF9A1069}"/>
                </a:ext>
              </a:extLst>
            </p:cNvPr>
            <p:cNvSpPr/>
            <p:nvPr/>
          </p:nvSpPr>
          <p:spPr>
            <a:xfrm>
              <a:off x="11407609"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8" name="object 7">
              <a:extLst>
                <a:ext uri="{FF2B5EF4-FFF2-40B4-BE49-F238E27FC236}">
                  <a16:creationId xmlns:a16="http://schemas.microsoft.com/office/drawing/2014/main" id="{02081FA3-3CC4-41FB-9E1A-A6F35FECBCA8}"/>
                </a:ext>
              </a:extLst>
            </p:cNvPr>
            <p:cNvSpPr/>
            <p:nvPr/>
          </p:nvSpPr>
          <p:spPr>
            <a:xfrm>
              <a:off x="1115985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9" name="object 8">
              <a:extLst>
                <a:ext uri="{FF2B5EF4-FFF2-40B4-BE49-F238E27FC236}">
                  <a16:creationId xmlns:a16="http://schemas.microsoft.com/office/drawing/2014/main" id="{F86342CB-637A-5FC4-5738-1E0900EE4684}"/>
                </a:ext>
              </a:extLst>
            </p:cNvPr>
            <p:cNvSpPr/>
            <p:nvPr/>
          </p:nvSpPr>
          <p:spPr>
            <a:xfrm>
              <a:off x="1091209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1" name="object 9">
              <a:extLst>
                <a:ext uri="{FF2B5EF4-FFF2-40B4-BE49-F238E27FC236}">
                  <a16:creationId xmlns:a16="http://schemas.microsoft.com/office/drawing/2014/main" id="{D02E2756-6129-DA76-ADF0-32882F5871EE}"/>
                </a:ext>
              </a:extLst>
            </p:cNvPr>
            <p:cNvSpPr/>
            <p:nvPr/>
          </p:nvSpPr>
          <p:spPr>
            <a:xfrm>
              <a:off x="1066434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2" name="object 10">
              <a:extLst>
                <a:ext uri="{FF2B5EF4-FFF2-40B4-BE49-F238E27FC236}">
                  <a16:creationId xmlns:a16="http://schemas.microsoft.com/office/drawing/2014/main" id="{40EE8321-C337-19A1-6AB4-F006E807D4E6}"/>
                </a:ext>
              </a:extLst>
            </p:cNvPr>
            <p:cNvSpPr/>
            <p:nvPr/>
          </p:nvSpPr>
          <p:spPr>
            <a:xfrm>
              <a:off x="104165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3" name="object 11">
              <a:extLst>
                <a:ext uri="{FF2B5EF4-FFF2-40B4-BE49-F238E27FC236}">
                  <a16:creationId xmlns:a16="http://schemas.microsoft.com/office/drawing/2014/main" id="{4134E021-AF6D-C2B2-CFC1-5A70A599C842}"/>
                </a:ext>
              </a:extLst>
            </p:cNvPr>
            <p:cNvSpPr/>
            <p:nvPr/>
          </p:nvSpPr>
          <p:spPr>
            <a:xfrm>
              <a:off x="1016882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4" name="object 12">
              <a:extLst>
                <a:ext uri="{FF2B5EF4-FFF2-40B4-BE49-F238E27FC236}">
                  <a16:creationId xmlns:a16="http://schemas.microsoft.com/office/drawing/2014/main" id="{AEC78576-0AAC-D76C-CAED-972942AB7EB8}"/>
                </a:ext>
              </a:extLst>
            </p:cNvPr>
            <p:cNvSpPr/>
            <p:nvPr/>
          </p:nvSpPr>
          <p:spPr>
            <a:xfrm>
              <a:off x="9921061"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5" name="object 13">
              <a:extLst>
                <a:ext uri="{FF2B5EF4-FFF2-40B4-BE49-F238E27FC236}">
                  <a16:creationId xmlns:a16="http://schemas.microsoft.com/office/drawing/2014/main" id="{5C36CB8A-7663-6B34-4293-0ECEBEF7E078}"/>
                </a:ext>
              </a:extLst>
            </p:cNvPr>
            <p:cNvSpPr/>
            <p:nvPr/>
          </p:nvSpPr>
          <p:spPr>
            <a:xfrm>
              <a:off x="967331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6" name="object 14">
              <a:extLst>
                <a:ext uri="{FF2B5EF4-FFF2-40B4-BE49-F238E27FC236}">
                  <a16:creationId xmlns:a16="http://schemas.microsoft.com/office/drawing/2014/main" id="{3BC40048-C212-C3EE-7053-2D975198BFF2}"/>
                </a:ext>
              </a:extLst>
            </p:cNvPr>
            <p:cNvSpPr/>
            <p:nvPr/>
          </p:nvSpPr>
          <p:spPr>
            <a:xfrm>
              <a:off x="942554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7" name="object 15">
              <a:extLst>
                <a:ext uri="{FF2B5EF4-FFF2-40B4-BE49-F238E27FC236}">
                  <a16:creationId xmlns:a16="http://schemas.microsoft.com/office/drawing/2014/main" id="{06033A1A-8FD9-1BF6-27A5-5B35EC5FF71B}"/>
                </a:ext>
              </a:extLst>
            </p:cNvPr>
            <p:cNvSpPr/>
            <p:nvPr/>
          </p:nvSpPr>
          <p:spPr>
            <a:xfrm>
              <a:off x="917779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8" name="object 16">
              <a:extLst>
                <a:ext uri="{FF2B5EF4-FFF2-40B4-BE49-F238E27FC236}">
                  <a16:creationId xmlns:a16="http://schemas.microsoft.com/office/drawing/2014/main" id="{841DC512-434C-50B0-9B52-7558F48D1DA2}"/>
                </a:ext>
              </a:extLst>
            </p:cNvPr>
            <p:cNvSpPr/>
            <p:nvPr/>
          </p:nvSpPr>
          <p:spPr>
            <a:xfrm>
              <a:off x="893003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9" name="object 17">
              <a:extLst>
                <a:ext uri="{FF2B5EF4-FFF2-40B4-BE49-F238E27FC236}">
                  <a16:creationId xmlns:a16="http://schemas.microsoft.com/office/drawing/2014/main" id="{380E0480-88BC-4B60-528C-A3CC8337C7ED}"/>
                </a:ext>
              </a:extLst>
            </p:cNvPr>
            <p:cNvSpPr/>
            <p:nvPr/>
          </p:nvSpPr>
          <p:spPr>
            <a:xfrm>
              <a:off x="86822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0" name="object 18">
              <a:extLst>
                <a:ext uri="{FF2B5EF4-FFF2-40B4-BE49-F238E27FC236}">
                  <a16:creationId xmlns:a16="http://schemas.microsoft.com/office/drawing/2014/main" id="{21993206-056E-6112-7EA8-1031225107EF}"/>
                </a:ext>
              </a:extLst>
            </p:cNvPr>
            <p:cNvSpPr/>
            <p:nvPr/>
          </p:nvSpPr>
          <p:spPr>
            <a:xfrm>
              <a:off x="843451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1" name="object 19">
              <a:extLst>
                <a:ext uri="{FF2B5EF4-FFF2-40B4-BE49-F238E27FC236}">
                  <a16:creationId xmlns:a16="http://schemas.microsoft.com/office/drawing/2014/main" id="{3AFB20C5-1BD4-0BA5-F00A-C206F70009EA}"/>
                </a:ext>
              </a:extLst>
            </p:cNvPr>
            <p:cNvSpPr/>
            <p:nvPr/>
          </p:nvSpPr>
          <p:spPr>
            <a:xfrm>
              <a:off x="818676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2" name="object 20">
              <a:extLst>
                <a:ext uri="{FF2B5EF4-FFF2-40B4-BE49-F238E27FC236}">
                  <a16:creationId xmlns:a16="http://schemas.microsoft.com/office/drawing/2014/main" id="{52FC1641-0477-8566-9E09-7A661D68A726}"/>
                </a:ext>
              </a:extLst>
            </p:cNvPr>
            <p:cNvSpPr/>
            <p:nvPr/>
          </p:nvSpPr>
          <p:spPr>
            <a:xfrm>
              <a:off x="793899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3" name="object 21">
              <a:extLst>
                <a:ext uri="{FF2B5EF4-FFF2-40B4-BE49-F238E27FC236}">
                  <a16:creationId xmlns:a16="http://schemas.microsoft.com/office/drawing/2014/main" id="{64DC3099-69BF-332B-B70E-B6D1CF9BAF21}"/>
                </a:ext>
              </a:extLst>
            </p:cNvPr>
            <p:cNvSpPr/>
            <p:nvPr/>
          </p:nvSpPr>
          <p:spPr>
            <a:xfrm>
              <a:off x="769123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6" name="object 22">
              <a:extLst>
                <a:ext uri="{FF2B5EF4-FFF2-40B4-BE49-F238E27FC236}">
                  <a16:creationId xmlns:a16="http://schemas.microsoft.com/office/drawing/2014/main" id="{A7E875FA-5514-65D5-F0A2-2964DC10CB93}"/>
                </a:ext>
              </a:extLst>
            </p:cNvPr>
            <p:cNvSpPr/>
            <p:nvPr/>
          </p:nvSpPr>
          <p:spPr>
            <a:xfrm>
              <a:off x="744348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7" name="object 23">
              <a:extLst>
                <a:ext uri="{FF2B5EF4-FFF2-40B4-BE49-F238E27FC236}">
                  <a16:creationId xmlns:a16="http://schemas.microsoft.com/office/drawing/2014/main" id="{314FACC3-BF04-7580-AA0D-14BAD393AC26}"/>
                </a:ext>
              </a:extLst>
            </p:cNvPr>
            <p:cNvSpPr/>
            <p:nvPr/>
          </p:nvSpPr>
          <p:spPr>
            <a:xfrm>
              <a:off x="719571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8" name="object 24">
              <a:extLst>
                <a:ext uri="{FF2B5EF4-FFF2-40B4-BE49-F238E27FC236}">
                  <a16:creationId xmlns:a16="http://schemas.microsoft.com/office/drawing/2014/main" id="{7FDFE9DA-B8DA-3167-5B3A-8060BCC76E18}"/>
                </a:ext>
              </a:extLst>
            </p:cNvPr>
            <p:cNvSpPr/>
            <p:nvPr/>
          </p:nvSpPr>
          <p:spPr>
            <a:xfrm>
              <a:off x="694796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grpSp>
      <p:sp>
        <p:nvSpPr>
          <p:cNvPr id="37" name="Text Placeholder 74">
            <a:extLst>
              <a:ext uri="{FF2B5EF4-FFF2-40B4-BE49-F238E27FC236}">
                <a16:creationId xmlns:a16="http://schemas.microsoft.com/office/drawing/2014/main" id="{DD901C20-5447-EDAA-4929-D32D7BED8897}"/>
              </a:ext>
            </a:extLst>
          </p:cNvPr>
          <p:cNvSpPr>
            <a:spLocks noGrp="1"/>
          </p:cNvSpPr>
          <p:nvPr>
            <p:ph type="body" sz="quarter" idx="14" hasCustomPrompt="1"/>
          </p:nvPr>
        </p:nvSpPr>
        <p:spPr>
          <a:xfrm>
            <a:off x="409476" y="412750"/>
            <a:ext cx="1532446" cy="394970"/>
          </a:xfrm>
          <a:prstGeom prst="rect">
            <a:avLst/>
          </a:prstGeom>
          <a:solidFill>
            <a:srgbClr val="FFF34D"/>
          </a:solidFill>
        </p:spPr>
        <p:txBody>
          <a:bodyPr anchor="ctr" anchorCtr="0"/>
          <a:lstStyle>
            <a:lvl1pPr>
              <a:defRPr sz="1700" b="1" i="0">
                <a:solidFill>
                  <a:srgbClr val="274032"/>
                </a:solidFill>
                <a:latin typeface="Avenir Next LT Pro" panose="020B0504020202020204" pitchFamily="34" charset="0"/>
              </a:defRPr>
            </a:lvl1pPr>
            <a:lvl2pPr>
              <a:defRPr sz="1700" b="1" i="0">
                <a:latin typeface="Avenir Next" panose="020B0503020202020204" pitchFamily="34" charset="0"/>
              </a:defRPr>
            </a:lvl2pPr>
            <a:lvl3pPr>
              <a:defRPr sz="1700" b="1" i="0">
                <a:latin typeface="Avenir Next" panose="020B0503020202020204" pitchFamily="34" charset="0"/>
              </a:defRPr>
            </a:lvl3pPr>
            <a:lvl4pPr>
              <a:defRPr sz="1700" b="1" i="0">
                <a:latin typeface="Avenir Next" panose="020B0503020202020204" pitchFamily="34" charset="0"/>
              </a:defRPr>
            </a:lvl4pPr>
            <a:lvl5pPr>
              <a:defRPr sz="1700" b="1" i="0">
                <a:latin typeface="Avenir Next" panose="020B0503020202020204" pitchFamily="34" charset="0"/>
              </a:defRPr>
            </a:lvl5pPr>
          </a:lstStyle>
          <a:p>
            <a:pPr lvl="0"/>
            <a:r>
              <a:rPr lang="en-GB"/>
              <a:t>Our purpose</a:t>
            </a:r>
          </a:p>
        </p:txBody>
      </p:sp>
      <p:sp>
        <p:nvSpPr>
          <p:cNvPr id="30" name="Text Placeholder 12">
            <a:extLst>
              <a:ext uri="{FF2B5EF4-FFF2-40B4-BE49-F238E27FC236}">
                <a16:creationId xmlns:a16="http://schemas.microsoft.com/office/drawing/2014/main" id="{B70CD8EB-B654-AFB0-627F-07180626F917}"/>
              </a:ext>
            </a:extLst>
          </p:cNvPr>
          <p:cNvSpPr>
            <a:spLocks noGrp="1"/>
          </p:cNvSpPr>
          <p:nvPr>
            <p:ph type="body" sz="quarter" idx="10" hasCustomPrompt="1"/>
          </p:nvPr>
        </p:nvSpPr>
        <p:spPr>
          <a:xfrm>
            <a:off x="402337" y="983144"/>
            <a:ext cx="5700396" cy="1859483"/>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We make it possible</a:t>
            </a:r>
          </a:p>
          <a:p>
            <a:pPr marL="12700" marR="5080">
              <a:lnSpc>
                <a:spcPts val="4400"/>
              </a:lnSpc>
              <a:spcBef>
                <a:spcPts val="580"/>
              </a:spcBef>
            </a:pPr>
            <a:r>
              <a:rPr lang="en-GB" sz="4000" spc="-50"/>
              <a:t>for everyone to walk,</a:t>
            </a:r>
          </a:p>
          <a:p>
            <a:pPr marL="12700" marR="5080">
              <a:lnSpc>
                <a:spcPts val="4400"/>
              </a:lnSpc>
              <a:spcBef>
                <a:spcPts val="580"/>
              </a:spcBef>
            </a:pPr>
            <a:r>
              <a:rPr lang="en-GB" sz="4000" spc="-50"/>
              <a:t>wheel and cycle.</a:t>
            </a:r>
            <a:endParaRPr lang="en-GB" sz="4000"/>
          </a:p>
        </p:txBody>
      </p:sp>
      <p:sp>
        <p:nvSpPr>
          <p:cNvPr id="33" name="Text Placeholder 30">
            <a:extLst>
              <a:ext uri="{FF2B5EF4-FFF2-40B4-BE49-F238E27FC236}">
                <a16:creationId xmlns:a16="http://schemas.microsoft.com/office/drawing/2014/main" id="{7CD67970-58FD-EE8B-1F69-93F71BEB761A}"/>
              </a:ext>
            </a:extLst>
          </p:cNvPr>
          <p:cNvSpPr>
            <a:spLocks noGrp="1"/>
          </p:cNvSpPr>
          <p:nvPr>
            <p:ph type="body" sz="quarter" idx="13" hasCustomPrompt="1"/>
          </p:nvPr>
        </p:nvSpPr>
        <p:spPr>
          <a:xfrm>
            <a:off x="400051" y="3018051"/>
            <a:ext cx="5702682" cy="1538883"/>
          </a:xfrm>
          <a:prstGeom prst="rect">
            <a:avLst/>
          </a:prstGeom>
        </p:spPr>
        <p:txBody>
          <a:bodyPr wrap="square" lIns="0" tIns="0" rIns="0" bIns="0">
            <a:spAutoFit/>
          </a:bodyPr>
          <a:lstStyle>
            <a:lvl1pPr>
              <a:defRPr sz="2000" b="0" i="0">
                <a:solidFill>
                  <a:srgbClr val="274032"/>
                </a:solidFill>
                <a:latin typeface="Avenir Next LT Pro" panose="020B0504020202020204" pitchFamily="34" charset="0"/>
              </a:defRPr>
            </a:lvl1pPr>
            <a:lvl2pPr>
              <a:defRPr sz="2000" b="0" i="0">
                <a:latin typeface="Avenir Next" panose="020B0503020202020204" pitchFamily="34" charset="0"/>
              </a:defRPr>
            </a:lvl2pPr>
            <a:lvl3pPr>
              <a:defRPr sz="20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stStyle>
          <a:p>
            <a:pPr lvl="0"/>
            <a:r>
              <a:rPr lang="en-GB"/>
              <a:t>Because it changes everything. Our health. </a:t>
            </a:r>
          </a:p>
          <a:p>
            <a:pPr lvl="0"/>
            <a:r>
              <a:rPr lang="en-GB"/>
              <a:t>Our wellbeing. Our world. We’re a UK-wide charity making it possible for everyone to walk, wheel and cycle with an impressive history stretching back almost 50 years. </a:t>
            </a:r>
          </a:p>
        </p:txBody>
      </p:sp>
      <p:sp>
        <p:nvSpPr>
          <p:cNvPr id="31" name="Content Placeholder 20">
            <a:extLst>
              <a:ext uri="{FF2B5EF4-FFF2-40B4-BE49-F238E27FC236}">
                <a16:creationId xmlns:a16="http://schemas.microsoft.com/office/drawing/2014/main" id="{8D2AA09E-B94F-B793-11CD-916816B4D6D6}"/>
              </a:ext>
            </a:extLst>
          </p:cNvPr>
          <p:cNvSpPr>
            <a:spLocks noGrp="1"/>
          </p:cNvSpPr>
          <p:nvPr>
            <p:ph sz="quarter" idx="11" hasCustomPrompt="1"/>
          </p:nvPr>
        </p:nvSpPr>
        <p:spPr>
          <a:xfrm>
            <a:off x="395605" y="4732358"/>
            <a:ext cx="5700395" cy="1097736"/>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spcAft>
                <a:spcPts val="1200"/>
              </a:spcAft>
              <a:tabLst/>
              <a:defRPr sz="1600" b="0" i="0">
                <a:solidFill>
                  <a:srgbClr val="274032"/>
                </a:solidFill>
                <a:latin typeface="Avenir Next LT Pro" panose="020B0504020202020204" pitchFamily="34" charset="0"/>
              </a:defRPr>
            </a:lvl2pPr>
          </a:lstStyle>
          <a:p>
            <a:pPr lvl="0"/>
            <a:r>
              <a:rPr lang="en-GB"/>
              <a:t>We call it people-powered movement</a:t>
            </a:r>
          </a:p>
          <a:p>
            <a:pPr lvl="1"/>
            <a:r>
              <a:rPr lang="en-GB"/>
              <a:t>Walking, wheeling and cycling might sound like small actions. But they add up to something much, much bigger. They ripple out and change everything.</a:t>
            </a:r>
          </a:p>
        </p:txBody>
      </p:sp>
      <p:sp>
        <p:nvSpPr>
          <p:cNvPr id="29" name="Picture Placeholder 29">
            <a:extLst>
              <a:ext uri="{FF2B5EF4-FFF2-40B4-BE49-F238E27FC236}">
                <a16:creationId xmlns:a16="http://schemas.microsoft.com/office/drawing/2014/main" id="{99D30ACC-29CC-24DC-DC82-7F34598DA2D6}"/>
              </a:ext>
            </a:extLst>
          </p:cNvPr>
          <p:cNvSpPr>
            <a:spLocks noGrp="1"/>
          </p:cNvSpPr>
          <p:nvPr>
            <p:ph type="pic" sz="quarter" idx="12"/>
          </p:nvPr>
        </p:nvSpPr>
        <p:spPr>
          <a:xfrm>
            <a:off x="6948488" y="412750"/>
            <a:ext cx="4830762" cy="5410200"/>
          </a:xfrm>
          <a:prstGeom prst="rect">
            <a:avLst/>
          </a:prstGeom>
        </p:spPr>
        <p:txBody>
          <a:bodyPr/>
          <a:lstStyle>
            <a:lvl1pPr>
              <a:defRPr>
                <a:latin typeface="Avenir Next LT Pro" panose="020B0504020202020204" pitchFamily="34" charset="0"/>
              </a:defRPr>
            </a:lvl1pPr>
          </a:lstStyle>
          <a:p>
            <a:r>
              <a:rPr lang="en-US"/>
              <a:t>Click icon to add picture</a:t>
            </a:r>
          </a:p>
        </p:txBody>
      </p:sp>
      <p:sp>
        <p:nvSpPr>
          <p:cNvPr id="46" name="TextBox 45">
            <a:extLst>
              <a:ext uri="{FF2B5EF4-FFF2-40B4-BE49-F238E27FC236}">
                <a16:creationId xmlns:a16="http://schemas.microsoft.com/office/drawing/2014/main" id="{05033375-1B8B-F29C-5835-5D59833978E7}"/>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5" name="Text Placeholder 24">
            <a:extLst>
              <a:ext uri="{FF2B5EF4-FFF2-40B4-BE49-F238E27FC236}">
                <a16:creationId xmlns:a16="http://schemas.microsoft.com/office/drawing/2014/main" id="{FFAC51EC-E164-0D7C-9454-7E32089115F2}"/>
              </a:ext>
            </a:extLst>
          </p:cNvPr>
          <p:cNvSpPr>
            <a:spLocks noGrp="1"/>
          </p:cNvSpPr>
          <p:nvPr>
            <p:ph type="body" sz="quarter" idx="15" hasCustomPrompt="1"/>
          </p:nvPr>
        </p:nvSpPr>
        <p:spPr>
          <a:xfrm>
            <a:off x="10810860" y="5568484"/>
            <a:ext cx="973343" cy="261610"/>
          </a:xfrm>
          <a:prstGeom prst="rect">
            <a:avLst/>
          </a:prstGeom>
          <a:solidFill>
            <a:srgbClr val="274032"/>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
        <p:nvSpPr>
          <p:cNvPr id="2" name="object 6">
            <a:extLst>
              <a:ext uri="{FF2B5EF4-FFF2-40B4-BE49-F238E27FC236}">
                <a16:creationId xmlns:a16="http://schemas.microsoft.com/office/drawing/2014/main" id="{A62BC832-6FD7-AD25-7D85-67801DB3A593}"/>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6660696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1 column">
    <p:bg>
      <p:bgPr>
        <a:solidFill>
          <a:srgbClr val="FAF6ED"/>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7EBE7CEC-1416-CCA8-E30C-C9C7CA380392}"/>
              </a:ext>
              <a:ext uri="{C183D7F6-B498-43B3-948B-1728B52AA6E4}">
                <adec:decorative xmlns:adec="http://schemas.microsoft.com/office/drawing/2017/decorative" val="1"/>
              </a:ext>
            </a:extLst>
          </p:cNvPr>
          <p:cNvGrpSpPr/>
          <p:nvPr userDrawn="1"/>
        </p:nvGrpSpPr>
        <p:grpSpPr>
          <a:xfrm>
            <a:off x="9015984" y="0"/>
            <a:ext cx="3176016" cy="1938528"/>
            <a:chOff x="9093562" y="0"/>
            <a:chExt cx="3098438" cy="2002536"/>
          </a:xfrm>
        </p:grpSpPr>
        <p:sp>
          <p:nvSpPr>
            <p:cNvPr id="42" name="Freeform 41">
              <a:extLst>
                <a:ext uri="{FF2B5EF4-FFF2-40B4-BE49-F238E27FC236}">
                  <a16:creationId xmlns:a16="http://schemas.microsoft.com/office/drawing/2014/main" id="{F0603D2A-393C-7934-76F3-C72FEF0F57F1}"/>
                </a:ext>
              </a:extLst>
            </p:cNvPr>
            <p:cNvSpPr/>
            <p:nvPr/>
          </p:nvSpPr>
          <p:spPr>
            <a:xfrm>
              <a:off x="9671479" y="0"/>
              <a:ext cx="2520521" cy="1187041"/>
            </a:xfrm>
            <a:custGeom>
              <a:avLst/>
              <a:gdLst>
                <a:gd name="connsiteX0" fmla="*/ 603200 w 2556001"/>
                <a:gd name="connsiteY0" fmla="*/ 839003 h 1170506"/>
                <a:gd name="connsiteX1" fmla="*/ 1084353 w 2556001"/>
                <a:gd name="connsiteY1" fmla="*/ 1060587 h 1170506"/>
                <a:gd name="connsiteX2" fmla="*/ 1602052 w 2556001"/>
                <a:gd name="connsiteY2" fmla="*/ 1170507 h 1170506"/>
                <a:gd name="connsiteX3" fmla="*/ 2121173 w 2556001"/>
                <a:gd name="connsiteY3" fmla="*/ 1066483 h 1170506"/>
                <a:gd name="connsiteX4" fmla="*/ 2556002 w 2556001"/>
                <a:gd name="connsiteY4" fmla="*/ 871109 h 1170506"/>
                <a:gd name="connsiteX5" fmla="*/ 2556002 w 2556001"/>
                <a:gd name="connsiteY5" fmla="*/ 252740 h 1170506"/>
                <a:gd name="connsiteX6" fmla="*/ 2342989 w 2556001"/>
                <a:gd name="connsiteY6" fmla="*/ 484299 h 1170506"/>
                <a:gd name="connsiteX7" fmla="*/ 1986988 w 2556001"/>
                <a:gd name="connsiteY7" fmla="*/ 644263 h 1170506"/>
                <a:gd name="connsiteX8" fmla="*/ 1604603 w 2556001"/>
                <a:gd name="connsiteY8" fmla="*/ 720886 h 1170506"/>
                <a:gd name="connsiteX9" fmla="*/ 1222867 w 2556001"/>
                <a:gd name="connsiteY9" fmla="*/ 639835 h 1170506"/>
                <a:gd name="connsiteX10" fmla="*/ 868460 w 2556001"/>
                <a:gd name="connsiteY10" fmla="*/ 476620 h 1170506"/>
                <a:gd name="connsiteX11" fmla="*/ 607390 w 2556001"/>
                <a:gd name="connsiteY11" fmla="*/ 185623 h 1170506"/>
                <a:gd name="connsiteX12" fmla="*/ 503346 w 2556001"/>
                <a:gd name="connsiteY12" fmla="*/ 0 h 1170506"/>
                <a:gd name="connsiteX13" fmla="*/ 0 w 2556001"/>
                <a:gd name="connsiteY13" fmla="*/ 0 h 1170506"/>
                <a:gd name="connsiteX14" fmla="*/ 248944 w 2556001"/>
                <a:gd name="connsiteY14" fmla="*/ 444147 h 1170506"/>
                <a:gd name="connsiteX15" fmla="*/ 603200 w 2556001"/>
                <a:gd name="connsiteY15" fmla="*/ 839003 h 117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01" h="1170506">
                  <a:moveTo>
                    <a:pt x="603200" y="839003"/>
                  </a:moveTo>
                  <a:lnTo>
                    <a:pt x="1084353" y="1060587"/>
                  </a:lnTo>
                  <a:lnTo>
                    <a:pt x="1602052" y="1170507"/>
                  </a:lnTo>
                  <a:lnTo>
                    <a:pt x="2121173" y="1066483"/>
                  </a:lnTo>
                  <a:lnTo>
                    <a:pt x="2556002" y="871109"/>
                  </a:lnTo>
                  <a:lnTo>
                    <a:pt x="2556002" y="252740"/>
                  </a:lnTo>
                  <a:lnTo>
                    <a:pt x="2342989" y="484299"/>
                  </a:lnTo>
                  <a:lnTo>
                    <a:pt x="1986988" y="644263"/>
                  </a:lnTo>
                  <a:lnTo>
                    <a:pt x="1604603" y="720886"/>
                  </a:lnTo>
                  <a:lnTo>
                    <a:pt x="1222867" y="639835"/>
                  </a:lnTo>
                  <a:lnTo>
                    <a:pt x="868460" y="476620"/>
                  </a:lnTo>
                  <a:lnTo>
                    <a:pt x="607390" y="185623"/>
                  </a:lnTo>
                  <a:lnTo>
                    <a:pt x="503346" y="0"/>
                  </a:lnTo>
                  <a:lnTo>
                    <a:pt x="0" y="0"/>
                  </a:lnTo>
                  <a:lnTo>
                    <a:pt x="248944" y="444147"/>
                  </a:lnTo>
                  <a:lnTo>
                    <a:pt x="603200" y="839003"/>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3" name="Freeform 42">
              <a:extLst>
                <a:ext uri="{FF2B5EF4-FFF2-40B4-BE49-F238E27FC236}">
                  <a16:creationId xmlns:a16="http://schemas.microsoft.com/office/drawing/2014/main" id="{A1E4751E-29DC-5685-B7B3-0F71BD0F858D}"/>
                </a:ext>
              </a:extLst>
            </p:cNvPr>
            <p:cNvSpPr/>
            <p:nvPr/>
          </p:nvSpPr>
          <p:spPr>
            <a:xfrm>
              <a:off x="9601573" y="828507"/>
              <a:ext cx="2365499" cy="1174029"/>
            </a:xfrm>
            <a:custGeom>
              <a:avLst/>
              <a:gdLst>
                <a:gd name="connsiteX0" fmla="*/ 1942667 w 2398797"/>
                <a:gd name="connsiteY0" fmla="*/ 714583 h 1157675"/>
                <a:gd name="connsiteX1" fmla="*/ 1334132 w 2398797"/>
                <a:gd name="connsiteY1" fmla="*/ 676303 h 1157675"/>
                <a:gd name="connsiteX2" fmla="*/ 781722 w 2398797"/>
                <a:gd name="connsiteY2" fmla="*/ 416388 h 1157675"/>
                <a:gd name="connsiteX3" fmla="*/ 278879 w 2398797"/>
                <a:gd name="connsiteY3" fmla="*/ 0 h 1157675"/>
                <a:gd name="connsiteX4" fmla="*/ 0 w 2398797"/>
                <a:gd name="connsiteY4" fmla="*/ 339967 h 1157675"/>
                <a:gd name="connsiteX5" fmla="*/ 545442 w 2398797"/>
                <a:gd name="connsiteY5" fmla="*/ 791624 h 1157675"/>
                <a:gd name="connsiteX6" fmla="*/ 1223495 w 2398797"/>
                <a:gd name="connsiteY6" fmla="*/ 1110641 h 1157675"/>
                <a:gd name="connsiteX7" fmla="*/ 1971092 w 2398797"/>
                <a:gd name="connsiteY7" fmla="*/ 1157675 h 1157675"/>
                <a:gd name="connsiteX8" fmla="*/ 2398797 w 2398797"/>
                <a:gd name="connsiteY8" fmla="*/ 1074663 h 1157675"/>
                <a:gd name="connsiteX9" fmla="*/ 2315514 w 2398797"/>
                <a:gd name="connsiteY9" fmla="*/ 642248 h 1157675"/>
                <a:gd name="connsiteX10" fmla="*/ 1942667 w 2398797"/>
                <a:gd name="connsiteY10" fmla="*/ 714583 h 11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8797" h="1157675">
                  <a:moveTo>
                    <a:pt x="1942667" y="714583"/>
                  </a:moveTo>
                  <a:lnTo>
                    <a:pt x="1334132" y="676303"/>
                  </a:lnTo>
                  <a:lnTo>
                    <a:pt x="781722" y="416388"/>
                  </a:lnTo>
                  <a:lnTo>
                    <a:pt x="278879" y="0"/>
                  </a:lnTo>
                  <a:lnTo>
                    <a:pt x="0" y="339967"/>
                  </a:lnTo>
                  <a:lnTo>
                    <a:pt x="545442" y="791624"/>
                  </a:lnTo>
                  <a:lnTo>
                    <a:pt x="1223495" y="1110641"/>
                  </a:lnTo>
                  <a:lnTo>
                    <a:pt x="1971092" y="1157675"/>
                  </a:lnTo>
                  <a:lnTo>
                    <a:pt x="2398797" y="1074663"/>
                  </a:lnTo>
                  <a:lnTo>
                    <a:pt x="2315514" y="642248"/>
                  </a:lnTo>
                  <a:lnTo>
                    <a:pt x="1942667" y="714583"/>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4" name="Freeform 43">
              <a:extLst>
                <a:ext uri="{FF2B5EF4-FFF2-40B4-BE49-F238E27FC236}">
                  <a16:creationId xmlns:a16="http://schemas.microsoft.com/office/drawing/2014/main" id="{4D940A64-7929-0960-4F30-BFB843160C6F}"/>
                </a:ext>
              </a:extLst>
            </p:cNvPr>
            <p:cNvSpPr/>
            <p:nvPr/>
          </p:nvSpPr>
          <p:spPr>
            <a:xfrm>
              <a:off x="10436685" y="0"/>
              <a:ext cx="712799" cy="502019"/>
            </a:xfrm>
            <a:custGeom>
              <a:avLst/>
              <a:gdLst>
                <a:gd name="connsiteX0" fmla="*/ 85578 w 722833"/>
                <a:gd name="connsiteY0" fmla="*/ 140385 h 495026"/>
                <a:gd name="connsiteX1" fmla="*/ 282043 w 722833"/>
                <a:gd name="connsiteY1" fmla="*/ 381413 h 495026"/>
                <a:gd name="connsiteX2" fmla="*/ 554679 w 722833"/>
                <a:gd name="connsiteY2" fmla="*/ 495026 h 495026"/>
                <a:gd name="connsiteX3" fmla="*/ 722834 w 722833"/>
                <a:gd name="connsiteY3" fmla="*/ 88240 h 495026"/>
                <a:gd name="connsiteX4" fmla="*/ 551813 w 722833"/>
                <a:gd name="connsiteY4" fmla="*/ 16981 h 495026"/>
                <a:gd name="connsiteX5" fmla="*/ 537972 w 722833"/>
                <a:gd name="connsiteY5" fmla="*/ 0 h 495026"/>
                <a:gd name="connsiteX6" fmla="*/ 0 w 722833"/>
                <a:gd name="connsiteY6" fmla="*/ 0 h 495026"/>
                <a:gd name="connsiteX7" fmla="*/ 85578 w 722833"/>
                <a:gd name="connsiteY7" fmla="*/ 140385 h 49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33" h="495026">
                  <a:moveTo>
                    <a:pt x="85578" y="140385"/>
                  </a:moveTo>
                  <a:lnTo>
                    <a:pt x="282043" y="381413"/>
                  </a:lnTo>
                  <a:lnTo>
                    <a:pt x="554679" y="495026"/>
                  </a:lnTo>
                  <a:lnTo>
                    <a:pt x="722834" y="88240"/>
                  </a:lnTo>
                  <a:lnTo>
                    <a:pt x="551813" y="16981"/>
                  </a:lnTo>
                  <a:lnTo>
                    <a:pt x="537972" y="0"/>
                  </a:lnTo>
                  <a:lnTo>
                    <a:pt x="0" y="0"/>
                  </a:lnTo>
                  <a:lnTo>
                    <a:pt x="85578" y="140385"/>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sp>
          <p:nvSpPr>
            <p:cNvPr id="45" name="Freeform 44">
              <a:extLst>
                <a:ext uri="{FF2B5EF4-FFF2-40B4-BE49-F238E27FC236}">
                  <a16:creationId xmlns:a16="http://schemas.microsoft.com/office/drawing/2014/main" id="{900D5A86-7047-6A90-D695-C5A436BBBA56}"/>
                </a:ext>
              </a:extLst>
            </p:cNvPr>
            <p:cNvSpPr/>
            <p:nvPr/>
          </p:nvSpPr>
          <p:spPr>
            <a:xfrm>
              <a:off x="9093562" y="0"/>
              <a:ext cx="744490" cy="939080"/>
            </a:xfrm>
            <a:custGeom>
              <a:avLst/>
              <a:gdLst>
                <a:gd name="connsiteX0" fmla="*/ 532279 w 754970"/>
                <a:gd name="connsiteY0" fmla="*/ 307421 h 925999"/>
                <a:gd name="connsiteX1" fmla="*/ 453102 w 754970"/>
                <a:gd name="connsiteY1" fmla="*/ 0 h 925999"/>
                <a:gd name="connsiteX2" fmla="*/ 0 w 754970"/>
                <a:gd name="connsiteY2" fmla="*/ 0 h 925999"/>
                <a:gd name="connsiteX3" fmla="*/ 121432 w 754970"/>
                <a:gd name="connsiteY3" fmla="*/ 471345 h 925999"/>
                <a:gd name="connsiteX4" fmla="*/ 370796 w 754970"/>
                <a:gd name="connsiteY4" fmla="*/ 926000 h 925999"/>
                <a:gd name="connsiteX5" fmla="*/ 754970 w 754970"/>
                <a:gd name="connsiteY5" fmla="*/ 713423 h 925999"/>
                <a:gd name="connsiteX6" fmla="*/ 532279 w 754970"/>
                <a:gd name="connsiteY6" fmla="*/ 307421 h 92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970" h="925999">
                  <a:moveTo>
                    <a:pt x="532279" y="307421"/>
                  </a:moveTo>
                  <a:lnTo>
                    <a:pt x="453102" y="0"/>
                  </a:lnTo>
                  <a:lnTo>
                    <a:pt x="0" y="0"/>
                  </a:lnTo>
                  <a:lnTo>
                    <a:pt x="121432" y="471345"/>
                  </a:lnTo>
                  <a:lnTo>
                    <a:pt x="370796" y="926000"/>
                  </a:lnTo>
                  <a:lnTo>
                    <a:pt x="754970" y="713423"/>
                  </a:lnTo>
                  <a:lnTo>
                    <a:pt x="532279" y="307421"/>
                  </a:lnTo>
                  <a:close/>
                </a:path>
              </a:pathLst>
            </a:custGeom>
            <a:solidFill>
              <a:srgbClr val="ACA3FF"/>
            </a:solidFill>
            <a:ln w="12891" cap="flat">
              <a:noFill/>
              <a:prstDash val="solid"/>
              <a:miter/>
            </a:ln>
          </p:spPr>
          <p:txBody>
            <a:bodyPr lIns="0" tIns="0" rIns="0" bIns="0" rtlCol="0" anchor="ctr"/>
            <a:lstStyle/>
            <a:p>
              <a:endParaRPr lang="en-US">
                <a:latin typeface="Avenir Next LT Pro" panose="020B0504020202020204" pitchFamily="34" charset="0"/>
              </a:endParaRPr>
            </a:p>
          </p:txBody>
        </p:sp>
      </p:grpSp>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6" y="536967"/>
            <a:ext cx="8675243" cy="1141338"/>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Copy</a:t>
            </a:r>
            <a:r>
              <a:rPr lang="en-GB" sz="4000" spc="-180"/>
              <a:t> </a:t>
            </a:r>
            <a:r>
              <a:rPr lang="en-GB" sz="4000" spc="-20"/>
              <a:t>slide </a:t>
            </a:r>
            <a:br>
              <a:rPr lang="en-GB" sz="4000" spc="-20"/>
            </a:br>
            <a:r>
              <a:rPr lang="en-GB" sz="4000"/>
              <a:t>One</a:t>
            </a:r>
            <a:r>
              <a:rPr lang="en-GB" sz="4000" spc="-245"/>
              <a:t> </a:t>
            </a:r>
            <a:r>
              <a:rPr lang="en-GB" sz="4000" spc="-60"/>
              <a:t>column</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8675243" cy="1343958"/>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tabLst/>
              <a:defRPr sz="1600" b="0" i="0">
                <a:solidFill>
                  <a:srgbClr val="274032"/>
                </a:solidFill>
                <a:latin typeface="Avenir Next LT Pro" panose="020B0504020202020204" pitchFamily="34" charset="0"/>
              </a:defRPr>
            </a:lvl2pPr>
          </a:lstStyle>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1"/>
            <a:endParaRPr lang="en-GB"/>
          </a:p>
        </p:txBody>
      </p:sp>
      <p:sp>
        <p:nvSpPr>
          <p:cNvPr id="46" name="TextBox 45">
            <a:extLst>
              <a:ext uri="{FF2B5EF4-FFF2-40B4-BE49-F238E27FC236}">
                <a16:creationId xmlns:a16="http://schemas.microsoft.com/office/drawing/2014/main" id="{05033375-1B8B-F29C-5835-5D59833978E7}"/>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3" name="object 6">
            <a:extLst>
              <a:ext uri="{FF2B5EF4-FFF2-40B4-BE49-F238E27FC236}">
                <a16:creationId xmlns:a16="http://schemas.microsoft.com/office/drawing/2014/main" id="{042A6991-6D85-6CDC-EAFF-8ABB47ED7EB1}"/>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bg>
      <p:bgPr>
        <a:solidFill>
          <a:srgbClr val="FAF6ED"/>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017FD7C-5640-CC1E-3053-BED76DA0017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624" y="0"/>
            <a:ext cx="2627376" cy="2627376"/>
          </a:xfrm>
          <a:prstGeom prst="rect">
            <a:avLst/>
          </a:prstGeom>
        </p:spPr>
      </p:pic>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5" y="536967"/>
            <a:ext cx="8675243" cy="1141338"/>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5"/>
              <a:t>Bulleted</a:t>
            </a:r>
            <a:r>
              <a:rPr lang="en-GB" sz="4000" spc="-180"/>
              <a:t> </a:t>
            </a:r>
            <a:r>
              <a:rPr lang="en-GB" sz="4000"/>
              <a:t>list</a:t>
            </a:r>
            <a:r>
              <a:rPr lang="en-GB" sz="4000" spc="-175"/>
              <a:t> </a:t>
            </a:r>
            <a:r>
              <a:rPr lang="en-GB" sz="4000" spc="-55"/>
              <a:t>slide </a:t>
            </a:r>
            <a:br>
              <a:rPr lang="en-GB" sz="4000" spc="-55"/>
            </a:br>
            <a:r>
              <a:rPr lang="en-GB" sz="4000" spc="-65"/>
              <a:t>Second</a:t>
            </a:r>
            <a:r>
              <a:rPr lang="en-GB" sz="4000" spc="-140"/>
              <a:t> </a:t>
            </a:r>
            <a:r>
              <a:rPr lang="en-GB" sz="4000" spc="-20"/>
              <a:t>line</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8681973" cy="2651125"/>
          </a:xfrm>
          <a:prstGeom prst="rect">
            <a:avLst/>
          </a:prstGeom>
        </p:spPr>
        <p:txBody>
          <a:bodyPr lIns="0" tIns="0" rIns="0" bIns="0"/>
          <a:lstStyle>
            <a:lvl1pPr marL="7938" indent="0">
              <a:spcAft>
                <a:spcPts val="400"/>
              </a:spcAft>
              <a:buFontTx/>
              <a:buNone/>
              <a:tabLst/>
              <a:defRPr sz="2000" b="1" i="0">
                <a:solidFill>
                  <a:srgbClr val="274032"/>
                </a:solidFill>
                <a:latin typeface="Avenir Next LT Pro" panose="020B0504020202020204" pitchFamily="34" charset="0"/>
              </a:defRPr>
            </a:lvl1pPr>
            <a:lvl2pPr marL="293688" indent="-285750">
              <a:spcAft>
                <a:spcPts val="1200"/>
              </a:spcAft>
              <a:buFont typeface="Arial" panose="020B0604020202020204" pitchFamily="34" charset="0"/>
              <a:buChar char="•"/>
              <a:tabLst/>
              <a:defRPr sz="1600" b="0" i="0">
                <a:solidFill>
                  <a:srgbClr val="274032"/>
                </a:solidFill>
                <a:latin typeface="Avenir Next LT Pro" panose="020B0504020202020204" pitchFamily="34" charset="0"/>
              </a:defRPr>
            </a:lvl2pPr>
            <a:lvl3pPr marL="549275" marR="0"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sz="1600" b="0" i="0">
                <a:solidFill>
                  <a:srgbClr val="274032"/>
                </a:solidFill>
                <a:latin typeface="Avenir Next LT Pro" panose="020B0504020202020204" pitchFamily="34" charset="0"/>
              </a:defRPr>
            </a:lvl3pPr>
            <a:lvl4pPr marL="849313" indent="-311150">
              <a:spcAft>
                <a:spcPts val="1200"/>
              </a:spcAft>
              <a:buFont typeface="System Font Regular"/>
              <a:buChar char="–"/>
              <a:tabLst/>
              <a:defRPr sz="1600" b="0" i="0">
                <a:solidFill>
                  <a:srgbClr val="274032"/>
                </a:solidFill>
                <a:latin typeface="Avenir Next LT Pro" panose="020B0504020202020204" pitchFamily="34" charset="0"/>
              </a:defRPr>
            </a:lvl4pPr>
            <a:lvl5pPr marL="300037" marR="0" indent="0" defTabSz="914400" eaLnBrk="1" fontAlgn="auto" latinLnBrk="0" hangingPunct="1">
              <a:lnSpc>
                <a:spcPct val="100000"/>
              </a:lnSpc>
              <a:spcBef>
                <a:spcPts val="0"/>
              </a:spcBef>
              <a:spcAft>
                <a:spcPts val="1200"/>
              </a:spcAft>
              <a:buClrTx/>
              <a:buSzTx/>
              <a:buFont typeface="Arial" panose="020B0604020202020204" pitchFamily="34" charset="0"/>
              <a:buNone/>
              <a:tabLst/>
              <a:defRPr sz="1600" b="0" i="0">
                <a:latin typeface="Avenir Next" panose="020B0503020202020204" pitchFamily="34" charset="0"/>
              </a:defRPr>
            </a:lvl5pPr>
            <a:lvl6pPr marL="1917700" indent="-282575">
              <a:tabLst/>
              <a:defRPr sz="1600" b="0" i="0">
                <a:latin typeface="Avenir Next" panose="020B0503020202020204" pitchFamily="34" charset="0"/>
              </a:defRPr>
            </a:lvl6pPr>
          </a:lstStyle>
          <a:p>
            <a:pPr lvl="0"/>
            <a:r>
              <a:rPr lang="en-GB"/>
              <a:t>Subheading</a:t>
            </a:r>
          </a:p>
          <a:p>
            <a:pPr lvl="1"/>
            <a:r>
              <a:rPr lang="en-GB"/>
              <a:t>L1 bullet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2"/>
            <a:r>
              <a:rPr lang="en-GB"/>
              <a:t>L2 bullet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a:t>
            </a:r>
          </a:p>
          <a:p>
            <a:pPr lvl="3"/>
            <a:r>
              <a:rPr lang="en-GB"/>
              <a:t>L3 bullet </a:t>
            </a:r>
            <a:r>
              <a:rPr lang="en-GB" err="1"/>
              <a:t>nulla</a:t>
            </a:r>
            <a:r>
              <a:rPr lang="en-GB"/>
              <a:t> </a:t>
            </a:r>
            <a:r>
              <a:rPr lang="en-GB" err="1"/>
              <a:t>sagittis</a:t>
            </a:r>
            <a:r>
              <a:rPr lang="en-GB"/>
              <a:t> at </a:t>
            </a:r>
            <a:r>
              <a:rPr lang="en-GB" err="1"/>
              <a:t>risus</a:t>
            </a:r>
            <a:r>
              <a:rPr lang="en-GB"/>
              <a:t> maximus </a:t>
            </a:r>
            <a:r>
              <a:rPr lang="en-GB" err="1"/>
              <a:t>interdum</a:t>
            </a:r>
            <a:r>
              <a:rPr lang="en-GB"/>
              <a:t> </a:t>
            </a:r>
            <a:r>
              <a:rPr lang="en-GB" err="1"/>
              <a:t>quisque</a:t>
            </a:r>
            <a:r>
              <a:rPr lang="en-GB"/>
              <a:t> </a:t>
            </a:r>
            <a:r>
              <a:rPr lang="en-GB" err="1"/>
              <a:t>congue</a:t>
            </a:r>
            <a:r>
              <a:rPr lang="en-GB"/>
              <a:t> </a:t>
            </a:r>
            <a:r>
              <a:rPr lang="en-GB" err="1"/>
              <a:t>consequat</a:t>
            </a:r>
            <a:r>
              <a:rPr lang="en-GB"/>
              <a:t> dui.</a:t>
            </a:r>
          </a:p>
          <a:p>
            <a:pPr lvl="3"/>
            <a:endParaRPr lang="en-GB"/>
          </a:p>
          <a:p>
            <a:pPr lvl="3"/>
            <a:endParaRPr lang="en-GB"/>
          </a:p>
          <a:p>
            <a:pPr lvl="3"/>
            <a:endParaRPr lang="en-GB"/>
          </a:p>
        </p:txBody>
      </p:sp>
      <p:sp>
        <p:nvSpPr>
          <p:cNvPr id="6" name="TextBox 5">
            <a:extLst>
              <a:ext uri="{FF2B5EF4-FFF2-40B4-BE49-F238E27FC236}">
                <a16:creationId xmlns:a16="http://schemas.microsoft.com/office/drawing/2014/main" id="{B2268C85-6EE7-161E-2E21-ED9BBC51C204}"/>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 name="object 6">
            <a:extLst>
              <a:ext uri="{FF2B5EF4-FFF2-40B4-BE49-F238E27FC236}">
                <a16:creationId xmlns:a16="http://schemas.microsoft.com/office/drawing/2014/main" id="{A390C140-B533-AE55-DC9D-1D225427BE4E}"/>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2367544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ith image">
    <p:bg>
      <p:bgPr>
        <a:solidFill>
          <a:srgbClr val="FAF6ED"/>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D3FF6-FAFB-75B9-4303-40A7A25DD91A}"/>
              </a:ext>
              <a:ext uri="{C183D7F6-B498-43B3-948B-1728B52AA6E4}">
                <adec:decorative xmlns:adec="http://schemas.microsoft.com/office/drawing/2017/decorative" val="1"/>
              </a:ext>
            </a:extLst>
          </p:cNvPr>
          <p:cNvGrpSpPr/>
          <p:nvPr userDrawn="1"/>
        </p:nvGrpSpPr>
        <p:grpSpPr>
          <a:xfrm>
            <a:off x="6947966" y="6023012"/>
            <a:ext cx="4831867" cy="73025"/>
            <a:chOff x="6947966" y="6023012"/>
            <a:chExt cx="4831867" cy="73025"/>
          </a:xfrm>
        </p:grpSpPr>
        <p:sp>
          <p:nvSpPr>
            <p:cNvPr id="4" name="object 5">
              <a:extLst>
                <a:ext uri="{FF2B5EF4-FFF2-40B4-BE49-F238E27FC236}">
                  <a16:creationId xmlns:a16="http://schemas.microsoft.com/office/drawing/2014/main" id="{473C4330-2FEE-D600-E09A-DFB4FA8BCE17}"/>
                </a:ext>
              </a:extLst>
            </p:cNvPr>
            <p:cNvSpPr/>
            <p:nvPr/>
          </p:nvSpPr>
          <p:spPr>
            <a:xfrm>
              <a:off x="1165537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5" name="object 6">
              <a:extLst>
                <a:ext uri="{FF2B5EF4-FFF2-40B4-BE49-F238E27FC236}">
                  <a16:creationId xmlns:a16="http://schemas.microsoft.com/office/drawing/2014/main" id="{33EB8172-2A74-36C4-C1D9-716DB078FAFC}"/>
                </a:ext>
              </a:extLst>
            </p:cNvPr>
            <p:cNvSpPr/>
            <p:nvPr/>
          </p:nvSpPr>
          <p:spPr>
            <a:xfrm>
              <a:off x="11407609"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6" name="object 7">
              <a:extLst>
                <a:ext uri="{FF2B5EF4-FFF2-40B4-BE49-F238E27FC236}">
                  <a16:creationId xmlns:a16="http://schemas.microsoft.com/office/drawing/2014/main" id="{0E2341DA-1E44-5DAE-95CA-18EE2EAE59DF}"/>
                </a:ext>
              </a:extLst>
            </p:cNvPr>
            <p:cNvSpPr/>
            <p:nvPr/>
          </p:nvSpPr>
          <p:spPr>
            <a:xfrm>
              <a:off x="1115985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7" name="object 8">
              <a:extLst>
                <a:ext uri="{FF2B5EF4-FFF2-40B4-BE49-F238E27FC236}">
                  <a16:creationId xmlns:a16="http://schemas.microsoft.com/office/drawing/2014/main" id="{48295BD9-C613-E673-C859-C555EBB138F2}"/>
                </a:ext>
              </a:extLst>
            </p:cNvPr>
            <p:cNvSpPr/>
            <p:nvPr/>
          </p:nvSpPr>
          <p:spPr>
            <a:xfrm>
              <a:off x="1091209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8" name="object 9">
              <a:extLst>
                <a:ext uri="{FF2B5EF4-FFF2-40B4-BE49-F238E27FC236}">
                  <a16:creationId xmlns:a16="http://schemas.microsoft.com/office/drawing/2014/main" id="{72CF43F6-3F6F-3163-DC45-B64C22AE8BC9}"/>
                </a:ext>
              </a:extLst>
            </p:cNvPr>
            <p:cNvSpPr/>
            <p:nvPr/>
          </p:nvSpPr>
          <p:spPr>
            <a:xfrm>
              <a:off x="1066434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1" name="object 10">
              <a:extLst>
                <a:ext uri="{FF2B5EF4-FFF2-40B4-BE49-F238E27FC236}">
                  <a16:creationId xmlns:a16="http://schemas.microsoft.com/office/drawing/2014/main" id="{0BBCEC80-83E4-1D44-07B9-D9163245611B}"/>
                </a:ext>
              </a:extLst>
            </p:cNvPr>
            <p:cNvSpPr/>
            <p:nvPr/>
          </p:nvSpPr>
          <p:spPr>
            <a:xfrm>
              <a:off x="104165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2" name="object 11">
              <a:extLst>
                <a:ext uri="{FF2B5EF4-FFF2-40B4-BE49-F238E27FC236}">
                  <a16:creationId xmlns:a16="http://schemas.microsoft.com/office/drawing/2014/main" id="{2CB20847-6EDF-B15C-4E3C-DFC6737FC2E2}"/>
                </a:ext>
              </a:extLst>
            </p:cNvPr>
            <p:cNvSpPr/>
            <p:nvPr/>
          </p:nvSpPr>
          <p:spPr>
            <a:xfrm>
              <a:off x="1016882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3" name="object 12">
              <a:extLst>
                <a:ext uri="{FF2B5EF4-FFF2-40B4-BE49-F238E27FC236}">
                  <a16:creationId xmlns:a16="http://schemas.microsoft.com/office/drawing/2014/main" id="{34FFB984-9C42-2C2D-FFDC-A7C4A75E2EE7}"/>
                </a:ext>
              </a:extLst>
            </p:cNvPr>
            <p:cNvSpPr/>
            <p:nvPr/>
          </p:nvSpPr>
          <p:spPr>
            <a:xfrm>
              <a:off x="9921061"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4" name="object 13">
              <a:extLst>
                <a:ext uri="{FF2B5EF4-FFF2-40B4-BE49-F238E27FC236}">
                  <a16:creationId xmlns:a16="http://schemas.microsoft.com/office/drawing/2014/main" id="{B399B48B-0773-0036-9F06-016CB9DC1439}"/>
                </a:ext>
              </a:extLst>
            </p:cNvPr>
            <p:cNvSpPr/>
            <p:nvPr/>
          </p:nvSpPr>
          <p:spPr>
            <a:xfrm>
              <a:off x="967331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5" name="object 14">
              <a:extLst>
                <a:ext uri="{FF2B5EF4-FFF2-40B4-BE49-F238E27FC236}">
                  <a16:creationId xmlns:a16="http://schemas.microsoft.com/office/drawing/2014/main" id="{FB9CADA5-1272-A763-A1F3-6955FC64B6A6}"/>
                </a:ext>
              </a:extLst>
            </p:cNvPr>
            <p:cNvSpPr/>
            <p:nvPr/>
          </p:nvSpPr>
          <p:spPr>
            <a:xfrm>
              <a:off x="942554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6" name="object 15">
              <a:extLst>
                <a:ext uri="{FF2B5EF4-FFF2-40B4-BE49-F238E27FC236}">
                  <a16:creationId xmlns:a16="http://schemas.microsoft.com/office/drawing/2014/main" id="{C307C72B-7C28-F0CD-64D0-D5E8FCA42B98}"/>
                </a:ext>
              </a:extLst>
            </p:cNvPr>
            <p:cNvSpPr/>
            <p:nvPr/>
          </p:nvSpPr>
          <p:spPr>
            <a:xfrm>
              <a:off x="917779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7" name="object 16">
              <a:extLst>
                <a:ext uri="{FF2B5EF4-FFF2-40B4-BE49-F238E27FC236}">
                  <a16:creationId xmlns:a16="http://schemas.microsoft.com/office/drawing/2014/main" id="{7871D1A3-1703-9302-7630-759D6C65B80F}"/>
                </a:ext>
              </a:extLst>
            </p:cNvPr>
            <p:cNvSpPr/>
            <p:nvPr/>
          </p:nvSpPr>
          <p:spPr>
            <a:xfrm>
              <a:off x="8930030"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8" name="object 17">
              <a:extLst>
                <a:ext uri="{FF2B5EF4-FFF2-40B4-BE49-F238E27FC236}">
                  <a16:creationId xmlns:a16="http://schemas.microsoft.com/office/drawing/2014/main" id="{544DF36F-FD62-3BCB-5C84-AE7AC565E1C7}"/>
                </a:ext>
              </a:extLst>
            </p:cNvPr>
            <p:cNvSpPr/>
            <p:nvPr/>
          </p:nvSpPr>
          <p:spPr>
            <a:xfrm>
              <a:off x="868227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19" name="object 18">
              <a:extLst>
                <a:ext uri="{FF2B5EF4-FFF2-40B4-BE49-F238E27FC236}">
                  <a16:creationId xmlns:a16="http://schemas.microsoft.com/office/drawing/2014/main" id="{14955EC9-D216-2D64-2052-B213513A98F9}"/>
                </a:ext>
              </a:extLst>
            </p:cNvPr>
            <p:cNvSpPr/>
            <p:nvPr/>
          </p:nvSpPr>
          <p:spPr>
            <a:xfrm>
              <a:off x="843451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0" name="object 19">
              <a:extLst>
                <a:ext uri="{FF2B5EF4-FFF2-40B4-BE49-F238E27FC236}">
                  <a16:creationId xmlns:a16="http://schemas.microsoft.com/office/drawing/2014/main" id="{705A2598-74BD-8CE4-81DC-0A82F2EE5CAA}"/>
                </a:ext>
              </a:extLst>
            </p:cNvPr>
            <p:cNvSpPr/>
            <p:nvPr/>
          </p:nvSpPr>
          <p:spPr>
            <a:xfrm>
              <a:off x="8186763"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1" name="object 20">
              <a:extLst>
                <a:ext uri="{FF2B5EF4-FFF2-40B4-BE49-F238E27FC236}">
                  <a16:creationId xmlns:a16="http://schemas.microsoft.com/office/drawing/2014/main" id="{5660F513-3D06-186A-81C4-0064F6B1A293}"/>
                </a:ext>
              </a:extLst>
            </p:cNvPr>
            <p:cNvSpPr/>
            <p:nvPr/>
          </p:nvSpPr>
          <p:spPr>
            <a:xfrm>
              <a:off x="793899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2" name="object 21">
              <a:extLst>
                <a:ext uri="{FF2B5EF4-FFF2-40B4-BE49-F238E27FC236}">
                  <a16:creationId xmlns:a16="http://schemas.microsoft.com/office/drawing/2014/main" id="{FC1F18CD-DCC0-99EB-4F41-D9885B12A783}"/>
                </a:ext>
              </a:extLst>
            </p:cNvPr>
            <p:cNvSpPr/>
            <p:nvPr/>
          </p:nvSpPr>
          <p:spPr>
            <a:xfrm>
              <a:off x="7691234"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6" name="object 22">
              <a:extLst>
                <a:ext uri="{FF2B5EF4-FFF2-40B4-BE49-F238E27FC236}">
                  <a16:creationId xmlns:a16="http://schemas.microsoft.com/office/drawing/2014/main" id="{7CFF1A6A-5847-AA62-EE0A-6F4180BF0008}"/>
                </a:ext>
              </a:extLst>
            </p:cNvPr>
            <p:cNvSpPr/>
            <p:nvPr/>
          </p:nvSpPr>
          <p:spPr>
            <a:xfrm>
              <a:off x="7443482"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7" name="object 23">
              <a:extLst>
                <a:ext uri="{FF2B5EF4-FFF2-40B4-BE49-F238E27FC236}">
                  <a16:creationId xmlns:a16="http://schemas.microsoft.com/office/drawing/2014/main" id="{0D50F618-C663-68BC-CF72-DBD683AF8A63}"/>
                </a:ext>
              </a:extLst>
            </p:cNvPr>
            <p:cNvSpPr/>
            <p:nvPr/>
          </p:nvSpPr>
          <p:spPr>
            <a:xfrm>
              <a:off x="7195718"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sp>
          <p:nvSpPr>
            <p:cNvPr id="28" name="object 24">
              <a:extLst>
                <a:ext uri="{FF2B5EF4-FFF2-40B4-BE49-F238E27FC236}">
                  <a16:creationId xmlns:a16="http://schemas.microsoft.com/office/drawing/2014/main" id="{5FDAD33D-CF49-B84F-2146-D4AEBEFA5F39}"/>
                </a:ext>
              </a:extLst>
            </p:cNvPr>
            <p:cNvSpPr/>
            <p:nvPr/>
          </p:nvSpPr>
          <p:spPr>
            <a:xfrm>
              <a:off x="6947966" y="6023012"/>
              <a:ext cx="124460" cy="73025"/>
            </a:xfrm>
            <a:custGeom>
              <a:avLst/>
              <a:gdLst/>
              <a:ahLst/>
              <a:cxnLst/>
              <a:rect l="l" t="t" r="r" b="b"/>
              <a:pathLst>
                <a:path w="124459" h="73025">
                  <a:moveTo>
                    <a:pt x="123875" y="0"/>
                  </a:moveTo>
                  <a:lnTo>
                    <a:pt x="0" y="0"/>
                  </a:lnTo>
                  <a:lnTo>
                    <a:pt x="0" y="72986"/>
                  </a:lnTo>
                  <a:lnTo>
                    <a:pt x="123875" y="72986"/>
                  </a:lnTo>
                  <a:lnTo>
                    <a:pt x="123875" y="0"/>
                  </a:lnTo>
                  <a:close/>
                </a:path>
              </a:pathLst>
            </a:custGeom>
            <a:solidFill>
              <a:srgbClr val="264031"/>
            </a:solidFill>
          </p:spPr>
          <p:txBody>
            <a:bodyPr wrap="square" lIns="0" tIns="0" rIns="0" bIns="0" rtlCol="0"/>
            <a:lstStyle/>
            <a:p>
              <a:endParaRPr>
                <a:latin typeface="Avenir Next LT Pro" panose="020B0504020202020204" pitchFamily="34" charset="0"/>
              </a:endParaRPr>
            </a:p>
          </p:txBody>
        </p:sp>
      </p:grpSp>
      <p:sp>
        <p:nvSpPr>
          <p:cNvPr id="24" name="Text Placeholder 12">
            <a:extLst>
              <a:ext uri="{FF2B5EF4-FFF2-40B4-BE49-F238E27FC236}">
                <a16:creationId xmlns:a16="http://schemas.microsoft.com/office/drawing/2014/main" id="{AB7B84D2-F1A4-3CB0-C9CA-B93350EC1DC7}"/>
              </a:ext>
            </a:extLst>
          </p:cNvPr>
          <p:cNvSpPr>
            <a:spLocks noGrp="1"/>
          </p:cNvSpPr>
          <p:nvPr>
            <p:ph type="body" sz="quarter" idx="10" hasCustomPrompt="1"/>
          </p:nvPr>
        </p:nvSpPr>
        <p:spPr>
          <a:xfrm>
            <a:off x="402337" y="536967"/>
            <a:ext cx="5700396" cy="1218282"/>
          </a:xfrm>
          <a:prstGeom prst="rect">
            <a:avLst/>
          </a:prstGeom>
        </p:spPr>
        <p:txBody>
          <a:bodyPr lIns="0" tIns="0" rIns="0" bIns="0">
            <a:spAutoFit/>
          </a:bodyPr>
          <a:lstStyle>
            <a:lvl1pPr>
              <a:defRPr sz="4000" b="1">
                <a:solidFill>
                  <a:srgbClr val="274032"/>
                </a:solidFill>
                <a:latin typeface="Avenir Next LT Pro" panose="020B0504020202020204" pitchFamily="34" charset="0"/>
              </a:defRPr>
            </a:lvl1pPr>
            <a:lvl2pPr>
              <a:defRPr sz="4000"/>
            </a:lvl2pPr>
            <a:lvl3pPr>
              <a:defRPr sz="4000"/>
            </a:lvl3pPr>
            <a:lvl4pPr>
              <a:defRPr sz="4000"/>
            </a:lvl4pPr>
            <a:lvl5pPr>
              <a:defRPr sz="4000"/>
            </a:lvl5pPr>
          </a:lstStyle>
          <a:p>
            <a:pPr marL="12700" marR="5080">
              <a:lnSpc>
                <a:spcPts val="4400"/>
              </a:lnSpc>
              <a:spcBef>
                <a:spcPts val="580"/>
              </a:spcBef>
            </a:pPr>
            <a:r>
              <a:rPr lang="en-GB" sz="4000" spc="-50"/>
              <a:t>Copy with image slide</a:t>
            </a:r>
          </a:p>
          <a:p>
            <a:pPr marL="12700" marR="5080">
              <a:lnSpc>
                <a:spcPts val="4400"/>
              </a:lnSpc>
              <a:spcBef>
                <a:spcPts val="580"/>
              </a:spcBef>
            </a:pPr>
            <a:r>
              <a:rPr lang="en-GB" sz="4000" spc="-50"/>
              <a:t>Second line</a:t>
            </a:r>
            <a:endParaRPr lang="en-GB" sz="4000"/>
          </a:p>
        </p:txBody>
      </p:sp>
      <p:sp>
        <p:nvSpPr>
          <p:cNvPr id="25" name="Content Placeholder 20">
            <a:extLst>
              <a:ext uri="{FF2B5EF4-FFF2-40B4-BE49-F238E27FC236}">
                <a16:creationId xmlns:a16="http://schemas.microsoft.com/office/drawing/2014/main" id="{54D8B738-DBED-F18A-6F0F-AFBFB4C253E2}"/>
              </a:ext>
            </a:extLst>
          </p:cNvPr>
          <p:cNvSpPr>
            <a:spLocks noGrp="1"/>
          </p:cNvSpPr>
          <p:nvPr>
            <p:ph sz="quarter" idx="11" hasCustomPrompt="1"/>
          </p:nvPr>
        </p:nvSpPr>
        <p:spPr>
          <a:xfrm>
            <a:off x="395605" y="2011997"/>
            <a:ext cx="5700395" cy="4134465"/>
          </a:xfrm>
          <a:prstGeom prst="rect">
            <a:avLst/>
          </a:prstGeom>
        </p:spPr>
        <p:txBody>
          <a:bodyPr lIns="0" tIns="0" rIns="0" bIns="0">
            <a:spAutoFit/>
          </a:bodyPr>
          <a:lstStyle>
            <a:lvl1pPr marL="7938" indent="0">
              <a:spcAft>
                <a:spcPts val="400"/>
              </a:spcAft>
              <a:tabLst/>
              <a:defRPr sz="2000" b="1" i="0">
                <a:solidFill>
                  <a:srgbClr val="274032"/>
                </a:solidFill>
                <a:latin typeface="Avenir Next LT Pro" panose="020B0504020202020204" pitchFamily="34" charset="0"/>
              </a:defRPr>
            </a:lvl1pPr>
            <a:lvl2pPr marL="7938" indent="0">
              <a:spcAft>
                <a:spcPts val="1200"/>
              </a:spcAft>
              <a:tabLst/>
              <a:defRPr sz="1600" b="0" i="0">
                <a:solidFill>
                  <a:srgbClr val="274032"/>
                </a:solidFill>
                <a:latin typeface="Avenir Next LT Pro" panose="020B0504020202020204" pitchFamily="34" charset="0"/>
              </a:defRPr>
            </a:lvl2pPr>
          </a:lstStyle>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0"/>
            <a:r>
              <a:rPr lang="en-GB"/>
              <a:t>Subheading</a:t>
            </a:r>
          </a:p>
          <a:p>
            <a:pPr lvl="1"/>
            <a:r>
              <a:rPr lang="en-GB"/>
              <a:t>Body copy </a:t>
            </a:r>
            <a:r>
              <a:rPr lang="en-GB" err="1"/>
              <a:t>aenean</a:t>
            </a:r>
            <a:r>
              <a:rPr lang="en-GB"/>
              <a:t> </a:t>
            </a:r>
            <a:r>
              <a:rPr lang="en-GB" err="1"/>
              <a:t>sodales</a:t>
            </a:r>
            <a:r>
              <a:rPr lang="en-GB"/>
              <a:t> </a:t>
            </a:r>
            <a:r>
              <a:rPr lang="en-GB" err="1"/>
              <a:t>velit</a:t>
            </a:r>
            <a:r>
              <a:rPr lang="en-GB"/>
              <a:t> non </a:t>
            </a:r>
            <a:r>
              <a:rPr lang="en-GB" err="1"/>
              <a:t>lacus</a:t>
            </a:r>
            <a:r>
              <a:rPr lang="en-GB"/>
              <a:t> </a:t>
            </a:r>
            <a:r>
              <a:rPr lang="en-GB" err="1"/>
              <a:t>tincidunt</a:t>
            </a:r>
            <a:r>
              <a:rPr lang="en-GB"/>
              <a:t>, id </a:t>
            </a:r>
            <a:r>
              <a:rPr lang="en-GB" err="1"/>
              <a:t>bibendum</a:t>
            </a:r>
            <a:r>
              <a:rPr lang="en-GB"/>
              <a:t> </a:t>
            </a:r>
            <a:r>
              <a:rPr lang="en-GB" err="1"/>
              <a:t>massa</a:t>
            </a:r>
            <a:r>
              <a:rPr lang="en-GB"/>
              <a:t> </a:t>
            </a:r>
            <a:r>
              <a:rPr lang="en-GB" err="1"/>
              <a:t>mollis</a:t>
            </a:r>
            <a:r>
              <a:rPr lang="en-GB"/>
              <a:t>. Nam </a:t>
            </a:r>
            <a:r>
              <a:rPr lang="en-GB" err="1"/>
              <a:t>feugiat</a:t>
            </a:r>
            <a:r>
              <a:rPr lang="en-GB"/>
              <a:t> </a:t>
            </a:r>
            <a:r>
              <a:rPr lang="en-GB" err="1"/>
              <a:t>mauris</a:t>
            </a:r>
            <a:r>
              <a:rPr lang="en-GB"/>
              <a:t> a </a:t>
            </a:r>
            <a:r>
              <a:rPr lang="en-GB" err="1"/>
              <a:t>urna</a:t>
            </a:r>
            <a:r>
              <a:rPr lang="en-GB"/>
              <a:t> </a:t>
            </a:r>
            <a:r>
              <a:rPr lang="en-GB" err="1"/>
              <a:t>viverra</a:t>
            </a:r>
            <a:r>
              <a:rPr lang="en-GB"/>
              <a:t>, </a:t>
            </a:r>
            <a:r>
              <a:rPr lang="en-GB" err="1"/>
              <a:t>vel</a:t>
            </a:r>
            <a:r>
              <a:rPr lang="en-GB"/>
              <a:t> </a:t>
            </a:r>
            <a:r>
              <a:rPr lang="en-GB" err="1"/>
              <a:t>viverra</a:t>
            </a:r>
            <a:r>
              <a:rPr lang="en-GB"/>
              <a:t> magna </a:t>
            </a:r>
            <a:r>
              <a:rPr lang="en-GB" err="1"/>
              <a:t>ornare</a:t>
            </a:r>
            <a:r>
              <a:rPr lang="en-GB"/>
              <a:t>.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Nullam</a:t>
            </a:r>
            <a:r>
              <a:rPr lang="en-GB"/>
              <a:t> et gravida </a:t>
            </a:r>
            <a:r>
              <a:rPr lang="en-GB" err="1"/>
              <a:t>nisl</a:t>
            </a:r>
            <a:r>
              <a:rPr lang="en-GB"/>
              <a:t>. Nunc sit </a:t>
            </a:r>
            <a:r>
              <a:rPr lang="en-GB" err="1"/>
              <a:t>amet</a:t>
            </a:r>
            <a:r>
              <a:rPr lang="en-GB"/>
              <a:t> lorem mi.</a:t>
            </a:r>
          </a:p>
          <a:p>
            <a:pPr lvl="1"/>
            <a:endParaRPr lang="en-GB"/>
          </a:p>
          <a:p>
            <a:pPr lvl="1"/>
            <a:endParaRPr lang="en-GB"/>
          </a:p>
        </p:txBody>
      </p:sp>
      <p:sp>
        <p:nvSpPr>
          <p:cNvPr id="31" name="Picture Placeholder 29">
            <a:extLst>
              <a:ext uri="{FF2B5EF4-FFF2-40B4-BE49-F238E27FC236}">
                <a16:creationId xmlns:a16="http://schemas.microsoft.com/office/drawing/2014/main" id="{B5BD972B-3A87-CA55-5E1C-43B82547E07D}"/>
              </a:ext>
            </a:extLst>
          </p:cNvPr>
          <p:cNvSpPr>
            <a:spLocks noGrp="1"/>
          </p:cNvSpPr>
          <p:nvPr>
            <p:ph type="pic" sz="quarter" idx="12"/>
          </p:nvPr>
        </p:nvSpPr>
        <p:spPr>
          <a:xfrm>
            <a:off x="6948488" y="412750"/>
            <a:ext cx="4830762" cy="5410200"/>
          </a:xfrm>
          <a:prstGeom prst="rect">
            <a:avLst/>
          </a:prstGeom>
        </p:spPr>
        <p:txBody>
          <a:bodyPr/>
          <a:lstStyle>
            <a:lvl1pPr>
              <a:defRPr>
                <a:latin typeface="Avenir Next LT Pro" panose="020B0504020202020204" pitchFamily="34" charset="0"/>
              </a:defRPr>
            </a:lvl1pPr>
          </a:lstStyle>
          <a:p>
            <a:r>
              <a:rPr lang="en-US"/>
              <a:t>Click icon to add picture</a:t>
            </a:r>
          </a:p>
        </p:txBody>
      </p:sp>
      <p:sp>
        <p:nvSpPr>
          <p:cNvPr id="32" name="TextBox 31">
            <a:extLst>
              <a:ext uri="{FF2B5EF4-FFF2-40B4-BE49-F238E27FC236}">
                <a16:creationId xmlns:a16="http://schemas.microsoft.com/office/drawing/2014/main" id="{60468014-ADD2-FFA6-00B3-F92743594C93}"/>
              </a:ext>
              <a:ext uri="{C183D7F6-B498-43B3-948B-1728B52AA6E4}">
                <adec:decorative xmlns:adec="http://schemas.microsoft.com/office/drawing/2017/decorative" val="1"/>
              </a:ext>
            </a:extLst>
          </p:cNvPr>
          <p:cNvSpPr txBox="1"/>
          <p:nvPr userDrawn="1"/>
        </p:nvSpPr>
        <p:spPr>
          <a:xfrm>
            <a:off x="11338560" y="6373368"/>
            <a:ext cx="539496" cy="307777"/>
          </a:xfrm>
          <a:prstGeom prst="rect">
            <a:avLst/>
          </a:prstGeom>
          <a:noFill/>
        </p:spPr>
        <p:txBody>
          <a:bodyPr wrap="square" rtlCol="0">
            <a:spAutoFit/>
          </a:bodyPr>
          <a:lstStyle/>
          <a:p>
            <a:pPr algn="r"/>
            <a:fld id="{81D60167-4931-47E6-BA6A-407CBD079E47}" type="slidenum">
              <a:rPr lang="en-GB" sz="1400" b="0" i="0" spc="-25" smtClean="0">
                <a:latin typeface="Avenir Next LT Pro" panose="020B0504020202020204" pitchFamily="34" charset="0"/>
              </a:rPr>
              <a:pPr algn="r"/>
              <a:t>‹#›</a:t>
            </a:fld>
            <a:endParaRPr lang="en-US" sz="1400" b="0" i="0">
              <a:latin typeface="Avenir Next LT Pro" panose="020B0504020202020204" pitchFamily="34" charset="0"/>
            </a:endParaRPr>
          </a:p>
        </p:txBody>
      </p:sp>
      <p:sp>
        <p:nvSpPr>
          <p:cNvPr id="23" name="Text Placeholder 22">
            <a:extLst>
              <a:ext uri="{FF2B5EF4-FFF2-40B4-BE49-F238E27FC236}">
                <a16:creationId xmlns:a16="http://schemas.microsoft.com/office/drawing/2014/main" id="{F43EABB8-DD89-C458-D279-05816E72FC66}"/>
              </a:ext>
            </a:extLst>
          </p:cNvPr>
          <p:cNvSpPr>
            <a:spLocks noGrp="1"/>
          </p:cNvSpPr>
          <p:nvPr>
            <p:ph type="body" sz="quarter" idx="13" hasCustomPrompt="1"/>
          </p:nvPr>
        </p:nvSpPr>
        <p:spPr>
          <a:xfrm>
            <a:off x="10805907" y="5561340"/>
            <a:ext cx="973343" cy="261610"/>
          </a:xfrm>
          <a:prstGeom prst="rect">
            <a:avLst/>
          </a:prstGeom>
          <a:solidFill>
            <a:schemeClr val="tx1"/>
          </a:solidFill>
        </p:spPr>
        <p:txBody>
          <a:bodyPr wrap="none">
            <a:spAutoFit/>
          </a:bodyPr>
          <a:lstStyle>
            <a:lvl1pPr algn="r">
              <a:defRPr sz="1100">
                <a:solidFill>
                  <a:schemeClr val="bg1"/>
                </a:solidFill>
                <a:latin typeface="Avenir Next LT Pro" panose="020B0504020202020204" pitchFamily="34" charset="77"/>
              </a:defRPr>
            </a:lvl1pPr>
          </a:lstStyle>
          <a:p>
            <a:pPr lvl="0"/>
            <a:r>
              <a:rPr lang="en-GB"/>
              <a:t>Photo credit</a:t>
            </a:r>
          </a:p>
        </p:txBody>
      </p:sp>
      <p:sp>
        <p:nvSpPr>
          <p:cNvPr id="2" name="object 6">
            <a:extLst>
              <a:ext uri="{FF2B5EF4-FFF2-40B4-BE49-F238E27FC236}">
                <a16:creationId xmlns:a16="http://schemas.microsoft.com/office/drawing/2014/main" id="{DC55C9FB-83C1-DB33-48CB-C3D27BB860D4}"/>
              </a:ext>
              <a:ext uri="{C183D7F6-B498-43B3-948B-1728B52AA6E4}">
                <adec:decorative xmlns:adec="http://schemas.microsoft.com/office/drawing/2017/decorative" val="1"/>
              </a:ext>
            </a:extLst>
          </p:cNvPr>
          <p:cNvSpPr txBox="1">
            <a:spLocks/>
          </p:cNvSpPr>
          <p:nvPr userDrawn="1"/>
        </p:nvSpPr>
        <p:spPr>
          <a:xfrm>
            <a:off x="400051" y="6404178"/>
            <a:ext cx="5314949" cy="166712"/>
          </a:xfrm>
          <a:prstGeom prst="rect">
            <a:avLst/>
          </a:prstGeom>
        </p:spPr>
        <p:txBody>
          <a:bodyPr vert="horz" wrap="square" lIns="0" tIns="12700" rIns="0" bIns="0" rtlCol="0">
            <a:spAutoFit/>
          </a:bodyPr>
          <a:lstStyle>
            <a:defPPr>
              <a:defRPr kern="0"/>
            </a:defPPr>
            <a:lvl1pPr>
              <a:defRPr sz="1000" b="1" i="0">
                <a:solidFill>
                  <a:srgbClr val="274032"/>
                </a:solidFill>
                <a:latin typeface="Avenir Next"/>
                <a:cs typeface="Avenir Next"/>
              </a:defRPr>
            </a:lvl1pPr>
          </a:lstStyle>
          <a:p>
            <a:pPr marL="12700">
              <a:spcBef>
                <a:spcPts val="100"/>
              </a:spcBef>
            </a:pPr>
            <a:r>
              <a:rPr lang="en-GB" spc="-10">
                <a:latin typeface="Avenir Next LT Pro" panose="020B0504020202020204" pitchFamily="34" charset="0"/>
              </a:rPr>
              <a:t>Walk</a:t>
            </a:r>
            <a:r>
              <a:rPr lang="en-GB" spc="-25">
                <a:latin typeface="Avenir Next LT Pro" panose="020B0504020202020204" pitchFamily="34" charset="0"/>
              </a:rPr>
              <a:t> </a:t>
            </a:r>
            <a:r>
              <a:rPr lang="en-GB">
                <a:latin typeface="Avenir Next LT Pro" panose="020B0504020202020204" pitchFamily="34" charset="0"/>
              </a:rPr>
              <a:t>Wheel</a:t>
            </a:r>
            <a:r>
              <a:rPr lang="en-GB" spc="-25">
                <a:latin typeface="Avenir Next LT Pro" panose="020B0504020202020204" pitchFamily="34" charset="0"/>
              </a:rPr>
              <a:t> </a:t>
            </a:r>
            <a:r>
              <a:rPr lang="en-GB" spc="-10">
                <a:latin typeface="Avenir Next LT Pro" panose="020B0504020202020204" pitchFamily="34" charset="0"/>
              </a:rPr>
              <a:t>Cycle</a:t>
            </a:r>
            <a:r>
              <a:rPr lang="en-GB" spc="-25">
                <a:latin typeface="Avenir Next LT Pro" panose="020B0504020202020204" pitchFamily="34" charset="0"/>
              </a:rPr>
              <a:t> </a:t>
            </a:r>
            <a:r>
              <a:rPr lang="en-GB">
                <a:latin typeface="Avenir Next LT Pro" panose="020B0504020202020204" pitchFamily="34" charset="0"/>
              </a:rPr>
              <a:t>Trust</a:t>
            </a:r>
            <a:r>
              <a:rPr lang="en-GB" spc="215">
                <a:latin typeface="Avenir Next LT Pro" panose="020B0504020202020204" pitchFamily="34" charset="0"/>
              </a:rPr>
              <a:t> </a:t>
            </a:r>
            <a:r>
              <a:rPr lang="en-GB" b="0">
                <a:latin typeface="Avenir Next LT Pro" panose="020B0504020202020204" pitchFamily="34" charset="0"/>
              </a:rPr>
              <a:t>|</a:t>
            </a:r>
            <a:r>
              <a:rPr lang="en-GB" b="0" spc="215">
                <a:latin typeface="Avenir Next LT Pro" panose="020B0504020202020204" pitchFamily="34" charset="0"/>
              </a:rPr>
              <a:t> </a:t>
            </a:r>
            <a:r>
              <a:rPr lang="en-GB" b="0" spc="-10">
                <a:latin typeface="Avenir Next LT Pro" panose="020B0504020202020204" pitchFamily="34" charset="0"/>
              </a:rPr>
              <a:t>We make it possible for everyone to walk, wheel and cycle</a:t>
            </a:r>
            <a:endParaRPr lang="en-GB" b="0" spc="-20">
              <a:latin typeface="Avenir Next LT Pro" panose="020B0504020202020204" pitchFamily="34" charset="0"/>
            </a:endParaRPr>
          </a:p>
        </p:txBody>
      </p:sp>
    </p:spTree>
    <p:extLst>
      <p:ext uri="{BB962C8B-B14F-4D97-AF65-F5344CB8AC3E}">
        <p14:creationId xmlns:p14="http://schemas.microsoft.com/office/powerpoint/2010/main" val="1615287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62" r:id="rId7"/>
    <p:sldLayoutId id="2147483666" r:id="rId8"/>
    <p:sldLayoutId id="2147483667" r:id="rId9"/>
    <p:sldLayoutId id="2147483668" r:id="rId10"/>
    <p:sldLayoutId id="2147483669" r:id="rId11"/>
    <p:sldLayoutId id="2147483676" r:id="rId12"/>
    <p:sldLayoutId id="2147483677" r:id="rId13"/>
    <p:sldLayoutId id="2147483678" r:id="rId14"/>
    <p:sldLayoutId id="2147483679" r:id="rId15"/>
    <p:sldLayoutId id="2147483680" r:id="rId16"/>
  </p:sldLayoutIdLst>
  <p:txStyles>
    <p:titleStyle>
      <a:lvl1pPr eaLnBrk="1" hangingPunct="1">
        <a:defRPr sz="5300" b="1" i="0">
          <a:latin typeface="Avenir Next LT Pro" panose="020B0504020202020204" pitchFamily="34" charset="77"/>
          <a:ea typeface="+mj-ea"/>
          <a:cs typeface="+mj-cs"/>
        </a:defRPr>
      </a:lvl1pPr>
    </p:titleStyle>
    <p:bodyStyle>
      <a:lvl1pPr marL="0" eaLnBrk="1" hangingPunct="1">
        <a:defRPr sz="40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693F7-4807-5F52-B7A7-AFE2FAAE863E}"/>
              </a:ext>
            </a:extLst>
          </p:cNvPr>
          <p:cNvSpPr>
            <a:spLocks noGrp="1"/>
          </p:cNvSpPr>
          <p:nvPr>
            <p:ph type="body" sz="quarter" idx="10"/>
          </p:nvPr>
        </p:nvSpPr>
        <p:spPr>
          <a:xfrm>
            <a:off x="872174" y="3429000"/>
            <a:ext cx="5376671" cy="1846659"/>
          </a:xfrm>
        </p:spPr>
        <p:txBody>
          <a:bodyPr/>
          <a:lstStyle/>
          <a:p>
            <a:pPr algn="ctr"/>
            <a:r>
              <a:rPr lang="en-GB" dirty="0"/>
              <a:t>Big Walk and Wheel at</a:t>
            </a:r>
          </a:p>
          <a:p>
            <a:pPr algn="ctr"/>
            <a:r>
              <a:rPr lang="en-GB" dirty="0"/>
              <a:t>[SCHOOL NAME]</a:t>
            </a:r>
          </a:p>
        </p:txBody>
      </p:sp>
      <p:pic>
        <p:nvPicPr>
          <p:cNvPr id="5" name="Picture 4" descr="A logo for a company&#10;&#10;AI-generated content may be incorrect.">
            <a:extLst>
              <a:ext uri="{FF2B5EF4-FFF2-40B4-BE49-F238E27FC236}">
                <a16:creationId xmlns:a16="http://schemas.microsoft.com/office/drawing/2014/main" id="{17D09D06-282D-CE7B-42EE-0976346EEB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407" y="526568"/>
            <a:ext cx="4353431" cy="2448805"/>
          </a:xfrm>
          <a:prstGeom prst="rect">
            <a:avLst/>
          </a:prstGeom>
        </p:spPr>
      </p:pic>
      <p:pic>
        <p:nvPicPr>
          <p:cNvPr id="10" name="Picture 9" descr="A blue globe with different icons around it&#10;&#10;AI-generated content may be incorrect.">
            <a:extLst>
              <a:ext uri="{FF2B5EF4-FFF2-40B4-BE49-F238E27FC236}">
                <a16:creationId xmlns:a16="http://schemas.microsoft.com/office/drawing/2014/main" id="{AE915024-9DE5-B21C-F5B7-B1DFE7EAF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845" y="1451456"/>
            <a:ext cx="5594321" cy="3955088"/>
          </a:xfrm>
          <a:prstGeom prst="rect">
            <a:avLst/>
          </a:prstGeom>
        </p:spPr>
      </p:pic>
    </p:spTree>
    <p:extLst>
      <p:ext uri="{BB962C8B-B14F-4D97-AF65-F5344CB8AC3E}">
        <p14:creationId xmlns:p14="http://schemas.microsoft.com/office/powerpoint/2010/main" val="197686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D456-822C-EAAD-5B26-F8B970126A9F}"/>
              </a:ext>
            </a:extLst>
          </p:cNvPr>
          <p:cNvSpPr>
            <a:spLocks noGrp="1"/>
          </p:cNvSpPr>
          <p:nvPr>
            <p:ph type="body" sz="quarter" idx="10"/>
          </p:nvPr>
        </p:nvSpPr>
        <p:spPr>
          <a:xfrm>
            <a:off x="402337" y="536967"/>
            <a:ext cx="5700396" cy="1231106"/>
          </a:xfrm>
        </p:spPr>
        <p:txBody>
          <a:bodyPr/>
          <a:lstStyle/>
          <a:p>
            <a:r>
              <a:rPr lang="en-GB" dirty="0"/>
              <a:t>Don’t forget about the prizes!</a:t>
            </a:r>
          </a:p>
        </p:txBody>
      </p:sp>
      <p:sp>
        <p:nvSpPr>
          <p:cNvPr id="3" name="Content Placeholder 2">
            <a:extLst>
              <a:ext uri="{FF2B5EF4-FFF2-40B4-BE49-F238E27FC236}">
                <a16:creationId xmlns:a16="http://schemas.microsoft.com/office/drawing/2014/main" id="{890B765A-4CF2-A379-286D-C777F3EA7362}"/>
              </a:ext>
            </a:extLst>
          </p:cNvPr>
          <p:cNvSpPr>
            <a:spLocks noGrp="1"/>
          </p:cNvSpPr>
          <p:nvPr>
            <p:ph sz="quarter" idx="11"/>
          </p:nvPr>
        </p:nvSpPr>
        <p:spPr>
          <a:xfrm>
            <a:off x="395605" y="2011997"/>
            <a:ext cx="5700395" cy="3077766"/>
          </a:xfrm>
        </p:spPr>
        <p:txBody>
          <a:bodyPr/>
          <a:lstStyle/>
          <a:p>
            <a:pPr>
              <a:spcAft>
                <a:spcPts val="0"/>
              </a:spcAft>
            </a:pPr>
            <a:r>
              <a:rPr lang="en-GB" b="0" dirty="0"/>
              <a:t>There will be fantastic prizes up for grabs on every day of the challenge. Schools that get over </a:t>
            </a:r>
            <a:r>
              <a:rPr lang="en-GB" dirty="0"/>
              <a:t>15% </a:t>
            </a:r>
            <a:r>
              <a:rPr lang="en-GB" b="0" dirty="0"/>
              <a:t>of their pupils taking part on each day will be entered into the daily prize draw.</a:t>
            </a:r>
          </a:p>
          <a:p>
            <a:pPr>
              <a:spcAft>
                <a:spcPts val="0"/>
              </a:spcAft>
            </a:pPr>
            <a:endParaRPr lang="en-GB" b="0" dirty="0"/>
          </a:p>
          <a:p>
            <a:r>
              <a:rPr lang="en-GB" dirty="0"/>
              <a:t>PLUS! </a:t>
            </a:r>
            <a:r>
              <a:rPr lang="en-GB" b="0" dirty="0"/>
              <a:t>The creators of the best Air Quality campaign will be invited to present their campaign at Schwalbe Tyres UK head office and learn about how this major company are tackling climate change.</a:t>
            </a:r>
          </a:p>
        </p:txBody>
      </p:sp>
      <p:pic>
        <p:nvPicPr>
          <p:cNvPr id="7" name="Picture Placeholder 6" descr="A group of kids sitting on scooters&#10;&#10;AI-generated content may be incorrect.">
            <a:extLst>
              <a:ext uri="{FF2B5EF4-FFF2-40B4-BE49-F238E27FC236}">
                <a16:creationId xmlns:a16="http://schemas.microsoft.com/office/drawing/2014/main" id="{8883A26B-2954-14BB-5CD1-46DAF07EFEF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516" r="16516"/>
          <a:stretch>
            <a:fillRect/>
          </a:stretch>
        </p:blipFill>
        <p:spPr/>
      </p:pic>
      <p:sp>
        <p:nvSpPr>
          <p:cNvPr id="5" name="Text Placeholder 4">
            <a:extLst>
              <a:ext uri="{FF2B5EF4-FFF2-40B4-BE49-F238E27FC236}">
                <a16:creationId xmlns:a16="http://schemas.microsoft.com/office/drawing/2014/main" id="{D2BF6547-743D-2827-6A87-FC174BABD8AB}"/>
              </a:ext>
            </a:extLst>
          </p:cNvPr>
          <p:cNvSpPr>
            <a:spLocks noGrp="1"/>
          </p:cNvSpPr>
          <p:nvPr>
            <p:ph type="body" sz="quarter" idx="13"/>
          </p:nvPr>
        </p:nvSpPr>
        <p:spPr>
          <a:xfrm>
            <a:off x="9618081" y="5561340"/>
            <a:ext cx="2161169" cy="261610"/>
          </a:xfrm>
        </p:spPr>
        <p:txBody>
          <a:bodyPr/>
          <a:lstStyle/>
          <a:p>
            <a:r>
              <a:rPr lang="en-GB" dirty="0"/>
              <a:t>Photo: Walk Wheel Cycle Trust</a:t>
            </a:r>
          </a:p>
        </p:txBody>
      </p:sp>
      <p:pic>
        <p:nvPicPr>
          <p:cNvPr id="4" name="Picture 4">
            <a:extLst>
              <a:ext uri="{FF2B5EF4-FFF2-40B4-BE49-F238E27FC236}">
                <a16:creationId xmlns:a16="http://schemas.microsoft.com/office/drawing/2014/main" id="{1B403A30-F181-FE9D-2D30-9D59917058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42670" y="5569155"/>
            <a:ext cx="3400843" cy="507589"/>
          </a:xfrm>
          <a:prstGeom prst="rect">
            <a:avLst/>
          </a:prstGeom>
        </p:spPr>
      </p:pic>
      <p:sp>
        <p:nvSpPr>
          <p:cNvPr id="6" name="TextBox 5">
            <a:extLst>
              <a:ext uri="{FF2B5EF4-FFF2-40B4-BE49-F238E27FC236}">
                <a16:creationId xmlns:a16="http://schemas.microsoft.com/office/drawing/2014/main" id="{2A1B86C8-00D9-84F9-F8E5-07B73D3670F9}"/>
              </a:ext>
            </a:extLst>
          </p:cNvPr>
          <p:cNvSpPr txBox="1"/>
          <p:nvPr/>
        </p:nvSpPr>
        <p:spPr>
          <a:xfrm>
            <a:off x="1738681" y="5333687"/>
            <a:ext cx="1513854" cy="276999"/>
          </a:xfrm>
          <a:prstGeom prst="rect">
            <a:avLst/>
          </a:prstGeom>
          <a:noFill/>
        </p:spPr>
        <p:txBody>
          <a:bodyPr wrap="square" rtlCol="0">
            <a:spAutoFit/>
          </a:bodyPr>
          <a:lstStyle/>
          <a:p>
            <a:r>
              <a:rPr lang="en-GB" sz="1200" dirty="0">
                <a:solidFill>
                  <a:srgbClr val="274032"/>
                </a:solidFill>
                <a:latin typeface="Avenir Next LT Pro" panose="020B0504020202020204" pitchFamily="34" charset="0"/>
                <a:ea typeface="+mn-ea"/>
                <a:cs typeface="+mn-cs"/>
              </a:rPr>
              <a:t>Headline sponsor</a:t>
            </a:r>
          </a:p>
        </p:txBody>
      </p:sp>
    </p:spTree>
    <p:extLst>
      <p:ext uri="{BB962C8B-B14F-4D97-AF65-F5344CB8AC3E}">
        <p14:creationId xmlns:p14="http://schemas.microsoft.com/office/powerpoint/2010/main" val="111452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company&#10;&#10;AI-generated content may be incorrect.">
            <a:extLst>
              <a:ext uri="{FF2B5EF4-FFF2-40B4-BE49-F238E27FC236}">
                <a16:creationId xmlns:a16="http://schemas.microsoft.com/office/drawing/2014/main" id="{FE93D17F-FFE4-E116-1AFB-0AC1CBA11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5530"/>
            <a:ext cx="6644483" cy="3737522"/>
          </a:xfrm>
          <a:prstGeom prst="rect">
            <a:avLst/>
          </a:prstGeom>
        </p:spPr>
      </p:pic>
      <p:sp>
        <p:nvSpPr>
          <p:cNvPr id="8" name="TextBox 7">
            <a:extLst>
              <a:ext uri="{FF2B5EF4-FFF2-40B4-BE49-F238E27FC236}">
                <a16:creationId xmlns:a16="http://schemas.microsoft.com/office/drawing/2014/main" id="{25A46040-E651-632C-12E3-E734F83EDA4C}"/>
              </a:ext>
            </a:extLst>
          </p:cNvPr>
          <p:cNvSpPr txBox="1"/>
          <p:nvPr/>
        </p:nvSpPr>
        <p:spPr>
          <a:xfrm>
            <a:off x="5178489" y="2956405"/>
            <a:ext cx="6102220" cy="1323439"/>
          </a:xfrm>
          <a:prstGeom prst="rect">
            <a:avLst/>
          </a:prstGeom>
          <a:noFill/>
        </p:spPr>
        <p:txBody>
          <a:bodyPr wrap="square">
            <a:spAutoFit/>
          </a:bodyPr>
          <a:lstStyle/>
          <a:p>
            <a:pPr algn="ctr"/>
            <a:r>
              <a:rPr lang="en-GB" sz="4000" b="1" dirty="0">
                <a:solidFill>
                  <a:srgbClr val="274032"/>
                </a:solidFill>
                <a:latin typeface="Avenir Next LT Pro" panose="020B0504020202020204" pitchFamily="34" charset="0"/>
                <a:ea typeface="+mn-ea"/>
                <a:cs typeface="+mn-cs"/>
              </a:rPr>
              <a:t>[SCHOOL NAME]</a:t>
            </a:r>
          </a:p>
          <a:p>
            <a:pPr algn="ctr"/>
            <a:r>
              <a:rPr lang="en-GB" sz="4000" b="1" dirty="0">
                <a:solidFill>
                  <a:srgbClr val="274032"/>
                </a:solidFill>
                <a:latin typeface="Avenir Next LT Pro" panose="020B0504020202020204" pitchFamily="34" charset="0"/>
                <a:ea typeface="+mn-ea"/>
                <a:cs typeface="+mn-cs"/>
              </a:rPr>
              <a:t>Let’s Go!</a:t>
            </a:r>
          </a:p>
        </p:txBody>
      </p:sp>
    </p:spTree>
    <p:extLst>
      <p:ext uri="{BB962C8B-B14F-4D97-AF65-F5344CB8AC3E}">
        <p14:creationId xmlns:p14="http://schemas.microsoft.com/office/powerpoint/2010/main" val="29211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940372-A926-2D34-14D4-12F0AD02A4CC}"/>
              </a:ext>
            </a:extLst>
          </p:cNvPr>
          <p:cNvSpPr txBox="1">
            <a:spLocks noGrp="1"/>
          </p:cNvSpPr>
          <p:nvPr>
            <p:ph type="title" idx="4294967295"/>
          </p:nvPr>
        </p:nvSpPr>
        <p:spPr>
          <a:xfrm>
            <a:off x="0" y="-1857826"/>
            <a:ext cx="10515600" cy="3975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sz="5300" b="1" i="0">
                <a:latin typeface="Avenir Next LT Pro" panose="020B0504020202020204" pitchFamily="34" charset="77"/>
                <a:ea typeface="+mj-ea"/>
                <a:cs typeface="+mj-cs"/>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274032"/>
                </a:solidFill>
                <a:effectLst/>
                <a:uLnTx/>
                <a:uFillTx/>
                <a:latin typeface="Avenir Next LT Pro" panose="020B0504020202020204" pitchFamily="34" charset="77"/>
                <a:ea typeface="+mj-ea"/>
                <a:cs typeface="+mj-cs"/>
              </a:rPr>
              <a:t>About Walk Wheel Cycle Trust (3)</a:t>
            </a:r>
          </a:p>
        </p:txBody>
      </p:sp>
      <p:sp>
        <p:nvSpPr>
          <p:cNvPr id="2" name="object 23">
            <a:extLst>
              <a:ext uri="{FF2B5EF4-FFF2-40B4-BE49-F238E27FC236}">
                <a16:creationId xmlns:a16="http://schemas.microsoft.com/office/drawing/2014/main" id="{BB1EB830-278E-B74E-DBAC-ECEE8FB65C93}"/>
              </a:ext>
            </a:extLst>
          </p:cNvPr>
          <p:cNvSpPr txBox="1"/>
          <p:nvPr/>
        </p:nvSpPr>
        <p:spPr>
          <a:xfrm>
            <a:off x="400050" y="1750923"/>
            <a:ext cx="6216650" cy="3693319"/>
          </a:xfrm>
          <a:prstGeom prst="rect">
            <a:avLst/>
          </a:prstGeom>
        </p:spPr>
        <p:txBody>
          <a:bodyPr vert="horz" wrap="square" lIns="0" tIns="0" rIns="0" bIns="0" rtlCol="0">
            <a:spAutoFit/>
          </a:bodyPr>
          <a:lstStyle/>
          <a:p>
            <a:pPr marL="12700" marR="508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Walk Wheel Cycle Trust is the charity making it possible for everyone to walk, wheel and cycle.</a:t>
            </a:r>
          </a:p>
          <a:p>
            <a:pPr marL="12700" marR="508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We work directly with communities to make change happen. Then we evidence the impact to influence policies that push those changes further</a:t>
            </a:r>
            <a:r>
              <a:rPr lang="en-GB" sz="2100" spc="-10">
                <a:solidFill>
                  <a:srgbClr val="274032"/>
                </a:solidFill>
                <a:latin typeface="Avenir Next LT Pro" panose="020B0504020202020204" pitchFamily="34" charset="0"/>
                <a:cs typeface="Avenir Next Medium"/>
              </a:rPr>
              <a:t>.</a:t>
            </a:r>
            <a:endParaRPr lang="en-GB" sz="2100">
              <a:solidFill>
                <a:srgbClr val="274032"/>
              </a:solidFill>
              <a:latin typeface="Avenir Next LT Pro" panose="020B0504020202020204" pitchFamily="34" charset="0"/>
              <a:cs typeface="Avenir Next Medium"/>
            </a:endParaRPr>
          </a:p>
          <a:p>
            <a:pPr marL="12700" marR="1223010">
              <a:lnSpc>
                <a:spcPct val="100000"/>
              </a:lnSpc>
              <a:spcBef>
                <a:spcPts val="0"/>
              </a:spcBef>
              <a:spcAft>
                <a:spcPts val="1200"/>
              </a:spcAft>
            </a:pPr>
            <a:r>
              <a:rPr lang="en-GB" sz="2100">
                <a:solidFill>
                  <a:srgbClr val="274032"/>
                </a:solidFill>
                <a:latin typeface="Avenir Next LT Pro" panose="020B0504020202020204" pitchFamily="34" charset="0"/>
                <a:cs typeface="Avenir Next Medium"/>
              </a:rPr>
              <a:t>Because people powered movement changes everything. Our health. </a:t>
            </a:r>
            <a:br>
              <a:rPr lang="en-GB" sz="2100">
                <a:solidFill>
                  <a:srgbClr val="274032"/>
                </a:solidFill>
                <a:latin typeface="Avenir Next LT Pro" panose="020B0504020202020204" pitchFamily="34" charset="0"/>
                <a:cs typeface="Avenir Next Medium"/>
              </a:rPr>
            </a:br>
            <a:r>
              <a:rPr lang="en-GB" sz="2100">
                <a:solidFill>
                  <a:srgbClr val="274032"/>
                </a:solidFill>
                <a:latin typeface="Avenir Next LT Pro" panose="020B0504020202020204" pitchFamily="34" charset="0"/>
                <a:cs typeface="Avenir Next Medium"/>
              </a:rPr>
              <a:t>Our wellbeing. Our world</a:t>
            </a:r>
            <a:r>
              <a:rPr lang="en-GB" sz="2100" spc="-10">
                <a:solidFill>
                  <a:srgbClr val="274032"/>
                </a:solidFill>
                <a:latin typeface="Avenir Next LT Pro" panose="020B0504020202020204" pitchFamily="34" charset="0"/>
                <a:cs typeface="Avenir Next Medium"/>
              </a:rPr>
              <a:t>.</a:t>
            </a:r>
            <a:endParaRPr lang="en-GB" sz="2100">
              <a:solidFill>
                <a:srgbClr val="274032"/>
              </a:solidFill>
              <a:latin typeface="Avenir Next LT Pro" panose="020B0504020202020204" pitchFamily="34" charset="0"/>
              <a:cs typeface="Avenir Next Medium"/>
            </a:endParaRPr>
          </a:p>
          <a:p>
            <a:pPr marL="12700">
              <a:lnSpc>
                <a:spcPct val="100000"/>
              </a:lnSpc>
              <a:spcBef>
                <a:spcPts val="0"/>
              </a:spcBef>
              <a:spcAft>
                <a:spcPts val="1200"/>
              </a:spcAft>
            </a:pPr>
            <a:r>
              <a:rPr sz="2100">
                <a:solidFill>
                  <a:srgbClr val="274032"/>
                </a:solidFill>
                <a:latin typeface="Avenir Next LT Pro" panose="020B0504020202020204" pitchFamily="34" charset="0"/>
                <a:cs typeface="Avenir Next Medium"/>
              </a:rPr>
              <a:t>Find</a:t>
            </a:r>
            <a:r>
              <a:rPr sz="2100" spc="40">
                <a:solidFill>
                  <a:srgbClr val="274032"/>
                </a:solidFill>
                <a:latin typeface="Avenir Next LT Pro" panose="020B0504020202020204" pitchFamily="34" charset="0"/>
                <a:cs typeface="Avenir Next Medium"/>
              </a:rPr>
              <a:t> </a:t>
            </a:r>
            <a:r>
              <a:rPr sz="2100">
                <a:solidFill>
                  <a:srgbClr val="274032"/>
                </a:solidFill>
                <a:latin typeface="Avenir Next LT Pro" panose="020B0504020202020204" pitchFamily="34" charset="0"/>
                <a:cs typeface="Avenir Next Medium"/>
              </a:rPr>
              <a:t>out</a:t>
            </a:r>
            <a:r>
              <a:rPr sz="2100" spc="40">
                <a:solidFill>
                  <a:srgbClr val="274032"/>
                </a:solidFill>
                <a:latin typeface="Avenir Next LT Pro" panose="020B0504020202020204" pitchFamily="34" charset="0"/>
                <a:cs typeface="Avenir Next Medium"/>
              </a:rPr>
              <a:t> </a:t>
            </a:r>
            <a:r>
              <a:rPr sz="2100">
                <a:solidFill>
                  <a:srgbClr val="274032"/>
                </a:solidFill>
                <a:latin typeface="Avenir Next LT Pro" panose="020B0504020202020204" pitchFamily="34" charset="0"/>
                <a:cs typeface="Avenir Next Medium"/>
              </a:rPr>
              <a:t>more</a:t>
            </a:r>
            <a:r>
              <a:rPr sz="2100" spc="40">
                <a:solidFill>
                  <a:srgbClr val="274032"/>
                </a:solidFill>
                <a:latin typeface="Avenir Next LT Pro" panose="020B0504020202020204" pitchFamily="34" charset="0"/>
                <a:cs typeface="Avenir Next Medium"/>
              </a:rPr>
              <a:t> </a:t>
            </a:r>
            <a:r>
              <a:rPr sz="2100" spc="-25">
                <a:solidFill>
                  <a:srgbClr val="274032"/>
                </a:solidFill>
                <a:latin typeface="Avenir Next LT Pro" panose="020B0504020202020204" pitchFamily="34" charset="0"/>
                <a:cs typeface="Avenir Next Medium"/>
              </a:rPr>
              <a:t>at</a:t>
            </a:r>
            <a:br>
              <a:rPr lang="en-GB" sz="2100" b="0" spc="0">
                <a:solidFill>
                  <a:srgbClr val="274032"/>
                </a:solidFill>
                <a:latin typeface="Avenir Next LT Pro" panose="020B0504020202020204" pitchFamily="34" charset="0"/>
                <a:cs typeface="Avenir Next Medium"/>
              </a:rPr>
            </a:br>
            <a:r>
              <a:rPr sz="2100" b="1" spc="-10" err="1">
                <a:solidFill>
                  <a:srgbClr val="274032"/>
                </a:solidFill>
                <a:latin typeface="Avenir Next LT Pro" panose="020B0504020202020204" pitchFamily="34" charset="0"/>
                <a:cs typeface="Avenir Next"/>
              </a:rPr>
              <a:t>www.walkwheelcycletrust.org.uk</a:t>
            </a:r>
            <a:endParaRPr sz="2100">
              <a:solidFill>
                <a:srgbClr val="274032"/>
              </a:solidFill>
              <a:latin typeface="Avenir Next LT Pro" panose="020B0504020202020204" pitchFamily="34" charset="0"/>
              <a:cs typeface="Avenir Next"/>
            </a:endParaRPr>
          </a:p>
        </p:txBody>
      </p:sp>
      <p:sp>
        <p:nvSpPr>
          <p:cNvPr id="4" name="object 24">
            <a:extLst>
              <a:ext uri="{FF2B5EF4-FFF2-40B4-BE49-F238E27FC236}">
                <a16:creationId xmlns:a16="http://schemas.microsoft.com/office/drawing/2014/main" id="{7B7B471B-17A3-CCB6-073D-C6B996CE7A1F}"/>
              </a:ext>
            </a:extLst>
          </p:cNvPr>
          <p:cNvSpPr txBox="1"/>
          <p:nvPr/>
        </p:nvSpPr>
        <p:spPr>
          <a:xfrm>
            <a:off x="355599" y="5797550"/>
            <a:ext cx="6140091" cy="682238"/>
          </a:xfrm>
          <a:prstGeom prst="rect">
            <a:avLst/>
          </a:prstGeom>
        </p:spPr>
        <p:txBody>
          <a:bodyPr vert="horz" wrap="square" lIns="0" tIns="22860" rIns="0" bIns="0" rtlCol="0">
            <a:spAutoFit/>
          </a:bodyPr>
          <a:lstStyle/>
          <a:p>
            <a:pPr marL="12700" marR="5080" lvl="0" indent="0" defTabSz="914400" eaLnBrk="1" fontAlgn="auto" latinLnBrk="0" hangingPunct="1">
              <a:lnSpc>
                <a:spcPts val="1400"/>
              </a:lnSpc>
              <a:spcBef>
                <a:spcPts val="180"/>
              </a:spcBef>
              <a:spcAft>
                <a:spcPts val="0"/>
              </a:spcAft>
              <a:buClrTx/>
              <a:buSzTx/>
              <a:buFontTx/>
              <a:buNone/>
              <a:tabLst/>
              <a:defRPr/>
            </a:pPr>
            <a:r>
              <a:rPr sz="1200" spc="-10">
                <a:solidFill>
                  <a:srgbClr val="274032"/>
                </a:solidFill>
                <a:latin typeface="Avenir Next LT Pro" panose="020B0504020202020204" pitchFamily="34" charset="0"/>
                <a:cs typeface="Avenir Next Medium"/>
              </a:rPr>
              <a:t>Walk</a:t>
            </a:r>
            <a:r>
              <a:rPr sz="1200" spc="-25">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Wheel</a:t>
            </a:r>
            <a:r>
              <a:rPr sz="1200" spc="-2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Cycle</a:t>
            </a:r>
            <a:r>
              <a:rPr sz="1200" spc="-2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Trust</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is</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a</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registered</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charity</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no.</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326550 </a:t>
            </a:r>
            <a:r>
              <a:rPr sz="1200" spc="-10">
                <a:solidFill>
                  <a:srgbClr val="274032"/>
                </a:solidFill>
                <a:latin typeface="Avenir Next LT Pro" panose="020B0504020202020204" pitchFamily="34" charset="0"/>
                <a:cs typeface="Avenir Next Medium"/>
              </a:rPr>
              <a:t>(England</a:t>
            </a:r>
            <a:r>
              <a:rPr sz="1200" spc="-2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and</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Cymru)</a:t>
            </a:r>
            <a:r>
              <a:rPr lang="en-GB" sz="1200" spc="-20">
                <a:solidFill>
                  <a:srgbClr val="274032"/>
                </a:solidFill>
                <a:latin typeface="Avenir Next LT Pro" panose="020B0504020202020204" pitchFamily="34" charset="0"/>
                <a:cs typeface="Avenir Next Medium"/>
              </a:rPr>
              <a:t>,</a:t>
            </a:r>
            <a:r>
              <a:rPr sz="1200" spc="-20">
                <a:solidFill>
                  <a:srgbClr val="274032"/>
                </a:solidFill>
                <a:latin typeface="Avenir Next LT Pro" panose="020B0504020202020204" pitchFamily="34" charset="0"/>
                <a:cs typeface="Avenir Next Medium"/>
              </a:rPr>
              <a:t> SC039263 </a:t>
            </a:r>
            <a:r>
              <a:rPr sz="1200" spc="-10">
                <a:solidFill>
                  <a:srgbClr val="274032"/>
                </a:solidFill>
                <a:latin typeface="Avenir Next LT Pro" panose="020B0504020202020204" pitchFamily="34" charset="0"/>
                <a:cs typeface="Avenir Next Medium"/>
              </a:rPr>
              <a:t>(Scotland)</a:t>
            </a:r>
            <a:r>
              <a:rPr lang="en-GB" sz="1200" spc="-10">
                <a:solidFill>
                  <a:srgbClr val="274032"/>
                </a:solidFill>
                <a:latin typeface="Avenir Next LT Pro" panose="020B0504020202020204" pitchFamily="34" charset="0"/>
                <a:cs typeface="Avenir Next Medium"/>
              </a:rPr>
              <a:t> and 20206824 (Republic of Ireland)</a:t>
            </a:r>
            <a:endParaRPr sz="1200">
              <a:solidFill>
                <a:srgbClr val="274032"/>
              </a:solidFill>
              <a:latin typeface="Avenir Next LT Pro" panose="020B0504020202020204" pitchFamily="34" charset="0"/>
              <a:cs typeface="Avenir Next Medium"/>
            </a:endParaRPr>
          </a:p>
          <a:p>
            <a:pPr marL="12700">
              <a:lnSpc>
                <a:spcPct val="100000"/>
              </a:lnSpc>
              <a:spcBef>
                <a:spcPts val="919"/>
              </a:spcBef>
            </a:pPr>
            <a:r>
              <a:rPr sz="1200">
                <a:solidFill>
                  <a:srgbClr val="274032"/>
                </a:solidFill>
                <a:latin typeface="Avenir Next LT Pro" panose="020B0504020202020204" pitchFamily="34" charset="0"/>
                <a:cs typeface="Avenir Next Medium"/>
              </a:rPr>
              <a:t>©</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Walk</a:t>
            </a:r>
            <a:r>
              <a:rPr sz="1200" spc="-30">
                <a:solidFill>
                  <a:srgbClr val="274032"/>
                </a:solidFill>
                <a:latin typeface="Avenir Next LT Pro" panose="020B0504020202020204" pitchFamily="34" charset="0"/>
                <a:cs typeface="Avenir Next Medium"/>
              </a:rPr>
              <a:t> </a:t>
            </a:r>
            <a:r>
              <a:rPr sz="1200">
                <a:solidFill>
                  <a:srgbClr val="274032"/>
                </a:solidFill>
                <a:latin typeface="Avenir Next LT Pro" panose="020B0504020202020204" pitchFamily="34" charset="0"/>
                <a:cs typeface="Avenir Next Medium"/>
              </a:rPr>
              <a:t>Wheel</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Cycle</a:t>
            </a:r>
            <a:r>
              <a:rPr sz="1200" spc="-30">
                <a:solidFill>
                  <a:srgbClr val="274032"/>
                </a:solidFill>
                <a:latin typeface="Avenir Next LT Pro" panose="020B0504020202020204" pitchFamily="34" charset="0"/>
                <a:cs typeface="Avenir Next Medium"/>
              </a:rPr>
              <a:t> </a:t>
            </a:r>
            <a:r>
              <a:rPr sz="1200" spc="-10">
                <a:solidFill>
                  <a:srgbClr val="274032"/>
                </a:solidFill>
                <a:latin typeface="Avenir Next LT Pro" panose="020B0504020202020204" pitchFamily="34" charset="0"/>
                <a:cs typeface="Avenir Next Medium"/>
              </a:rPr>
              <a:t>Trust</a:t>
            </a:r>
            <a:r>
              <a:rPr sz="1200" spc="-25">
                <a:solidFill>
                  <a:srgbClr val="274032"/>
                </a:solidFill>
                <a:latin typeface="Avenir Next LT Pro" panose="020B0504020202020204" pitchFamily="34" charset="0"/>
                <a:cs typeface="Avenir Next Medium"/>
              </a:rPr>
              <a:t> </a:t>
            </a:r>
            <a:r>
              <a:rPr sz="1200" spc="-20">
                <a:solidFill>
                  <a:srgbClr val="274032"/>
                </a:solidFill>
                <a:latin typeface="Avenir Next LT Pro" panose="020B0504020202020204" pitchFamily="34" charset="0"/>
                <a:cs typeface="Avenir Next Medium"/>
              </a:rPr>
              <a:t>2025</a:t>
            </a:r>
            <a:endParaRPr sz="1200">
              <a:solidFill>
                <a:srgbClr val="274032"/>
              </a:solidFill>
              <a:latin typeface="Avenir Next LT Pro" panose="020B0504020202020204" pitchFamily="34" charset="0"/>
              <a:cs typeface="Avenir Next Medium"/>
            </a:endParaRPr>
          </a:p>
        </p:txBody>
      </p:sp>
      <p:pic>
        <p:nvPicPr>
          <p:cNvPr id="5" name="Picture 4">
            <a:extLst>
              <a:ext uri="{FF2B5EF4-FFF2-40B4-BE49-F238E27FC236}">
                <a16:creationId xmlns:a16="http://schemas.microsoft.com/office/drawing/2014/main" id="{8D3CDB70-1773-C970-9E77-232CD89A6D5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322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CE95-6407-9F30-0DB8-05AE28E70FB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85EBBCA-F75E-D112-8424-C488CE2667DB}"/>
              </a:ext>
            </a:extLst>
          </p:cNvPr>
          <p:cNvSpPr>
            <a:spLocks noGrp="1"/>
          </p:cNvSpPr>
          <p:nvPr>
            <p:ph type="title" idx="4294967295"/>
          </p:nvPr>
        </p:nvSpPr>
        <p:spPr>
          <a:xfrm>
            <a:off x="402337" y="613701"/>
            <a:ext cx="6433891"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What is it?</a:t>
            </a:r>
          </a:p>
        </p:txBody>
      </p:sp>
      <p:sp>
        <p:nvSpPr>
          <p:cNvPr id="4" name="Text Placeholder 3">
            <a:extLst>
              <a:ext uri="{FF2B5EF4-FFF2-40B4-BE49-F238E27FC236}">
                <a16:creationId xmlns:a16="http://schemas.microsoft.com/office/drawing/2014/main" id="{89060509-F730-2EF0-6045-280233159E0C}"/>
              </a:ext>
            </a:extLst>
          </p:cNvPr>
          <p:cNvSpPr>
            <a:spLocks noGrp="1"/>
          </p:cNvSpPr>
          <p:nvPr>
            <p:ph type="body" sz="quarter" idx="13"/>
          </p:nvPr>
        </p:nvSpPr>
        <p:spPr>
          <a:xfrm>
            <a:off x="456645" y="1627651"/>
            <a:ext cx="6426753" cy="615553"/>
          </a:xfrm>
        </p:spPr>
        <p:txBody>
          <a:bodyPr/>
          <a:lstStyle/>
          <a:p>
            <a:r>
              <a:rPr lang="en-GB" b="1" dirty="0"/>
              <a:t>Big Walk and Wheel </a:t>
            </a:r>
            <a:r>
              <a:rPr lang="en-GB" dirty="0"/>
              <a:t>is the UK’s largest walking, wheeling, scooting and cycling to school challenge.</a:t>
            </a:r>
            <a:endParaRPr lang="en-US" dirty="0"/>
          </a:p>
        </p:txBody>
      </p:sp>
      <p:sp>
        <p:nvSpPr>
          <p:cNvPr id="5" name="Content Placeholder 4">
            <a:extLst>
              <a:ext uri="{FF2B5EF4-FFF2-40B4-BE49-F238E27FC236}">
                <a16:creationId xmlns:a16="http://schemas.microsoft.com/office/drawing/2014/main" id="{8E69583A-F871-03B0-EE31-913133114809}"/>
              </a:ext>
            </a:extLst>
          </p:cNvPr>
          <p:cNvSpPr>
            <a:spLocks noGrp="1"/>
          </p:cNvSpPr>
          <p:nvPr>
            <p:ph sz="quarter" idx="11"/>
          </p:nvPr>
        </p:nvSpPr>
        <p:spPr>
          <a:xfrm>
            <a:off x="411763" y="4008294"/>
            <a:ext cx="5700395" cy="307777"/>
          </a:xfrm>
        </p:spPr>
        <p:txBody>
          <a:bodyPr/>
          <a:lstStyle/>
          <a:p>
            <a:r>
              <a:rPr lang="en-US" dirty="0"/>
              <a:t> </a:t>
            </a:r>
          </a:p>
        </p:txBody>
      </p:sp>
      <p:pic>
        <p:nvPicPr>
          <p:cNvPr id="15" name="Picture 14">
            <a:extLst>
              <a:ext uri="{FF2B5EF4-FFF2-40B4-BE49-F238E27FC236}">
                <a16:creationId xmlns:a16="http://schemas.microsoft.com/office/drawing/2014/main" id="{90B92E3E-B930-D956-7232-CCF8E7DD78D1}"/>
              </a:ext>
            </a:extLst>
          </p:cNvPr>
          <p:cNvPicPr>
            <a:picLocks noChangeAspect="1"/>
          </p:cNvPicPr>
          <p:nvPr/>
        </p:nvPicPr>
        <p:blipFill>
          <a:blip r:embed="rId2">
            <a:extLst>
              <a:ext uri="{28A0092B-C50C-407E-A947-70E740481C1C}">
                <a14:useLocalDpi xmlns:a14="http://schemas.microsoft.com/office/drawing/2010/main" val="0"/>
              </a:ext>
            </a:extLst>
          </a:blip>
          <a:srcRect l="16229" t="13744" r="16712"/>
          <a:stretch>
            <a:fillRect/>
          </a:stretch>
        </p:blipFill>
        <p:spPr>
          <a:xfrm>
            <a:off x="6971595" y="1214543"/>
            <a:ext cx="4808642" cy="4736968"/>
          </a:xfrm>
          <a:prstGeom prst="rect">
            <a:avLst/>
          </a:prstGeom>
        </p:spPr>
      </p:pic>
      <p:sp>
        <p:nvSpPr>
          <p:cNvPr id="11" name="Text Placeholder 10">
            <a:extLst>
              <a:ext uri="{FF2B5EF4-FFF2-40B4-BE49-F238E27FC236}">
                <a16:creationId xmlns:a16="http://schemas.microsoft.com/office/drawing/2014/main" id="{06DA3FF0-4891-D461-2512-3685A50C1187}"/>
              </a:ext>
            </a:extLst>
          </p:cNvPr>
          <p:cNvSpPr>
            <a:spLocks noGrp="1"/>
          </p:cNvSpPr>
          <p:nvPr>
            <p:ph type="body" sz="quarter" idx="15"/>
          </p:nvPr>
        </p:nvSpPr>
        <p:spPr>
          <a:xfrm>
            <a:off x="10200766" y="5689901"/>
            <a:ext cx="1588897" cy="261610"/>
          </a:xfrm>
        </p:spPr>
        <p:txBody>
          <a:bodyPr/>
          <a:lstStyle/>
          <a:p>
            <a:r>
              <a:rPr lang="en-GB" dirty="0"/>
              <a:t>Photo: Brian Sweeney</a:t>
            </a:r>
          </a:p>
        </p:txBody>
      </p:sp>
      <p:sp>
        <p:nvSpPr>
          <p:cNvPr id="6" name="TextBox 5">
            <a:extLst>
              <a:ext uri="{FF2B5EF4-FFF2-40B4-BE49-F238E27FC236}">
                <a16:creationId xmlns:a16="http://schemas.microsoft.com/office/drawing/2014/main" id="{5617E0B8-B1BD-FA0E-EEFE-625FAC2DD729}"/>
              </a:ext>
            </a:extLst>
          </p:cNvPr>
          <p:cNvSpPr txBox="1"/>
          <p:nvPr/>
        </p:nvSpPr>
        <p:spPr>
          <a:xfrm>
            <a:off x="488598" y="5022244"/>
            <a:ext cx="5623560" cy="707886"/>
          </a:xfrm>
          <a:prstGeom prst="rect">
            <a:avLst/>
          </a:prstGeom>
          <a:noFill/>
        </p:spPr>
        <p:txBody>
          <a:bodyPr wrap="square" rtlCol="0">
            <a:spAutoFit/>
          </a:bodyPr>
          <a:lstStyle/>
          <a:p>
            <a:r>
              <a:rPr lang="en-GB" sz="2000" dirty="0">
                <a:solidFill>
                  <a:srgbClr val="274032"/>
                </a:solidFill>
                <a:latin typeface="Avenir Next LT Pro" panose="020B0504020202020204" pitchFamily="34" charset="0"/>
                <a:ea typeface="+mn-ea"/>
                <a:cs typeface="+mn-cs"/>
              </a:rPr>
              <a:t>Let’s see how many active journeys to school we can record over two weeks!</a:t>
            </a:r>
          </a:p>
        </p:txBody>
      </p:sp>
      <p:pic>
        <p:nvPicPr>
          <p:cNvPr id="7" name="Picture 6">
            <a:extLst>
              <a:ext uri="{FF2B5EF4-FFF2-40B4-BE49-F238E27FC236}">
                <a16:creationId xmlns:a16="http://schemas.microsoft.com/office/drawing/2014/main" id="{FC09B4B9-A1DC-4509-8248-DFCEC489A0C9}"/>
              </a:ext>
            </a:extLst>
          </p:cNvPr>
          <p:cNvPicPr>
            <a:picLocks noChangeAspect="1"/>
          </p:cNvPicPr>
          <p:nvPr/>
        </p:nvPicPr>
        <p:blipFill>
          <a:blip r:embed="rId3"/>
          <a:stretch>
            <a:fillRect/>
          </a:stretch>
        </p:blipFill>
        <p:spPr>
          <a:xfrm>
            <a:off x="1456065" y="2369127"/>
            <a:ext cx="3793816" cy="2681040"/>
          </a:xfrm>
          <a:prstGeom prst="rect">
            <a:avLst/>
          </a:prstGeom>
        </p:spPr>
      </p:pic>
    </p:spTree>
    <p:extLst>
      <p:ext uri="{BB962C8B-B14F-4D97-AF65-F5344CB8AC3E}">
        <p14:creationId xmlns:p14="http://schemas.microsoft.com/office/powerpoint/2010/main" val="315177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 with a child in a park&#10;&#10;AI-generated content may be incorrect.">
            <a:extLst>
              <a:ext uri="{FF2B5EF4-FFF2-40B4-BE49-F238E27FC236}">
                <a16:creationId xmlns:a16="http://schemas.microsoft.com/office/drawing/2014/main" id="{1B19F09C-76E2-3DDC-DFE6-9F3A66E8910B}"/>
              </a:ext>
            </a:extLst>
          </p:cNvPr>
          <p:cNvPicPr>
            <a:picLocks noChangeAspect="1"/>
          </p:cNvPicPr>
          <p:nvPr/>
        </p:nvPicPr>
        <p:blipFill>
          <a:blip r:embed="rId2">
            <a:extLst>
              <a:ext uri="{28A0092B-C50C-407E-A947-70E740481C1C}">
                <a14:useLocalDpi xmlns:a14="http://schemas.microsoft.com/office/drawing/2010/main" val="0"/>
              </a:ext>
            </a:extLst>
          </a:blip>
          <a:srcRect l="9962" t="14811" r="23234"/>
          <a:stretch>
            <a:fillRect/>
          </a:stretch>
        </p:blipFill>
        <p:spPr>
          <a:xfrm>
            <a:off x="6931285" y="1690254"/>
            <a:ext cx="4865110" cy="4132695"/>
          </a:xfrm>
          <a:prstGeom prst="rect">
            <a:avLst/>
          </a:prstGeom>
        </p:spPr>
      </p:pic>
      <p:sp>
        <p:nvSpPr>
          <p:cNvPr id="2" name="Text Placeholder 1">
            <a:extLst>
              <a:ext uri="{FF2B5EF4-FFF2-40B4-BE49-F238E27FC236}">
                <a16:creationId xmlns:a16="http://schemas.microsoft.com/office/drawing/2014/main" id="{EC311044-CBA4-013D-0F8D-B3EBBE9EB5F4}"/>
              </a:ext>
            </a:extLst>
          </p:cNvPr>
          <p:cNvSpPr>
            <a:spLocks noGrp="1"/>
          </p:cNvSpPr>
          <p:nvPr>
            <p:ph type="body" sz="quarter" idx="10"/>
          </p:nvPr>
        </p:nvSpPr>
        <p:spPr>
          <a:xfrm>
            <a:off x="402337" y="536967"/>
            <a:ext cx="5700396" cy="615553"/>
          </a:xfrm>
        </p:spPr>
        <p:txBody>
          <a:bodyPr/>
          <a:lstStyle/>
          <a:p>
            <a:r>
              <a:rPr lang="en-GB" dirty="0"/>
              <a:t>When is it?</a:t>
            </a:r>
          </a:p>
        </p:txBody>
      </p:sp>
      <p:sp>
        <p:nvSpPr>
          <p:cNvPr id="3" name="Content Placeholder 2">
            <a:extLst>
              <a:ext uri="{FF2B5EF4-FFF2-40B4-BE49-F238E27FC236}">
                <a16:creationId xmlns:a16="http://schemas.microsoft.com/office/drawing/2014/main" id="{7DABA2A3-C467-BC91-A04F-249901226046}"/>
              </a:ext>
            </a:extLst>
          </p:cNvPr>
          <p:cNvSpPr>
            <a:spLocks noGrp="1"/>
          </p:cNvSpPr>
          <p:nvPr>
            <p:ph sz="quarter" idx="11"/>
          </p:nvPr>
        </p:nvSpPr>
        <p:spPr>
          <a:xfrm>
            <a:off x="395605" y="2011997"/>
            <a:ext cx="5700395" cy="2667397"/>
          </a:xfrm>
        </p:spPr>
        <p:txBody>
          <a:bodyPr/>
          <a:lstStyle/>
          <a:p>
            <a:r>
              <a:rPr lang="en-US" b="0" dirty="0"/>
              <a:t>Big Walk and Wheel runs from </a:t>
            </a:r>
            <a:r>
              <a:rPr lang="en-US" dirty="0"/>
              <a:t>Monday 16 March – Friday 27 March.</a:t>
            </a:r>
          </a:p>
          <a:p>
            <a:endParaRPr lang="en-US" dirty="0"/>
          </a:p>
          <a:p>
            <a:r>
              <a:rPr lang="en-GB" b="0" dirty="0"/>
              <a:t>We can take part for all ten days of the challenge but only the best five days will decide our final position.</a:t>
            </a:r>
          </a:p>
          <a:p>
            <a:endParaRPr lang="en-US" dirty="0"/>
          </a:p>
          <a:p>
            <a:endParaRPr lang="en-GB" dirty="0"/>
          </a:p>
        </p:txBody>
      </p:sp>
      <p:sp>
        <p:nvSpPr>
          <p:cNvPr id="5" name="Text Placeholder 4">
            <a:extLst>
              <a:ext uri="{FF2B5EF4-FFF2-40B4-BE49-F238E27FC236}">
                <a16:creationId xmlns:a16="http://schemas.microsoft.com/office/drawing/2014/main" id="{4D2E62DE-134D-B8F3-EAB6-EFE9862DB58C}"/>
              </a:ext>
            </a:extLst>
          </p:cNvPr>
          <p:cNvSpPr>
            <a:spLocks noGrp="1"/>
          </p:cNvSpPr>
          <p:nvPr>
            <p:ph type="body" sz="quarter" idx="13"/>
          </p:nvPr>
        </p:nvSpPr>
        <p:spPr>
          <a:xfrm>
            <a:off x="9711055" y="5561340"/>
            <a:ext cx="2068195" cy="261610"/>
          </a:xfrm>
        </p:spPr>
        <p:txBody>
          <a:bodyPr/>
          <a:lstStyle/>
          <a:p>
            <a:r>
              <a:rPr lang="en-GB" dirty="0"/>
              <a:t>Photo: McAteer Photograph</a:t>
            </a:r>
          </a:p>
        </p:txBody>
      </p:sp>
      <p:pic>
        <p:nvPicPr>
          <p:cNvPr id="10" name="Picture 9" descr="A colourful logo for Big Walk and Wheel 2026.">
            <a:extLst>
              <a:ext uri="{FF2B5EF4-FFF2-40B4-BE49-F238E27FC236}">
                <a16:creationId xmlns:a16="http://schemas.microsoft.com/office/drawing/2014/main" id="{836B9CC7-87ED-ED51-EF29-57FB3F19B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120" y="3793080"/>
            <a:ext cx="4115752" cy="2315111"/>
          </a:xfrm>
          <a:prstGeom prst="rect">
            <a:avLst/>
          </a:prstGeom>
        </p:spPr>
      </p:pic>
    </p:spTree>
    <p:extLst>
      <p:ext uri="{BB962C8B-B14F-4D97-AF65-F5344CB8AC3E}">
        <p14:creationId xmlns:p14="http://schemas.microsoft.com/office/powerpoint/2010/main" val="100153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D78841-FDC5-6FC4-6CC5-F79596BB92A9}"/>
              </a:ext>
            </a:extLst>
          </p:cNvPr>
          <p:cNvSpPr>
            <a:spLocks noGrp="1"/>
          </p:cNvSpPr>
          <p:nvPr>
            <p:ph type="body" sz="quarter" idx="10"/>
          </p:nvPr>
        </p:nvSpPr>
        <p:spPr>
          <a:xfrm>
            <a:off x="402335" y="536967"/>
            <a:ext cx="8675243" cy="1846659"/>
          </a:xfrm>
        </p:spPr>
        <p:txBody>
          <a:bodyPr/>
          <a:lstStyle/>
          <a:p>
            <a:r>
              <a:rPr lang="en-GB" dirty="0"/>
              <a:t>What do </a:t>
            </a:r>
            <a:r>
              <a:rPr lang="en-GB" u="sng" dirty="0"/>
              <a:t>you</a:t>
            </a:r>
            <a:r>
              <a:rPr lang="en-GB" dirty="0"/>
              <a:t> think are the benefits of walking, </a:t>
            </a:r>
            <a:r>
              <a:rPr lang="en-GB" sz="3600" dirty="0"/>
              <a:t>wheeling</a:t>
            </a:r>
            <a:r>
              <a:rPr lang="en-GB" dirty="0"/>
              <a:t>, cycling or scooting to school?</a:t>
            </a:r>
          </a:p>
        </p:txBody>
      </p:sp>
      <p:sp>
        <p:nvSpPr>
          <p:cNvPr id="3" name="Content Placeholder 2">
            <a:extLst>
              <a:ext uri="{FF2B5EF4-FFF2-40B4-BE49-F238E27FC236}">
                <a16:creationId xmlns:a16="http://schemas.microsoft.com/office/drawing/2014/main" id="{B6FC9FA7-016E-9193-C2CF-DA9281DBB855}"/>
              </a:ext>
            </a:extLst>
          </p:cNvPr>
          <p:cNvSpPr>
            <a:spLocks noGrp="1"/>
          </p:cNvSpPr>
          <p:nvPr>
            <p:ph sz="quarter" idx="11"/>
          </p:nvPr>
        </p:nvSpPr>
        <p:spPr>
          <a:xfrm>
            <a:off x="395605" y="2862389"/>
            <a:ext cx="8681973" cy="2651125"/>
          </a:xfrm>
        </p:spPr>
        <p:txBody>
          <a:bodyPr/>
          <a:lstStyle/>
          <a:p>
            <a:pPr marL="350838" indent="-342900">
              <a:buFont typeface="Wingdings" panose="05000000000000000000" pitchFamily="2" charset="2"/>
              <a:buChar char="§"/>
            </a:pPr>
            <a:r>
              <a:rPr lang="en-GB" b="0" dirty="0"/>
              <a:t>Travelling actively is great exercise and helps us stay healthy.</a:t>
            </a:r>
          </a:p>
          <a:p>
            <a:pPr marL="350838" indent="-342900">
              <a:buFont typeface="Wingdings" panose="05000000000000000000" pitchFamily="2" charset="2"/>
              <a:buChar char="§"/>
            </a:pPr>
            <a:r>
              <a:rPr lang="en-GB" b="0" dirty="0"/>
              <a:t>Travelling actively to school means we arrive more alert and ready to learn!</a:t>
            </a:r>
          </a:p>
          <a:p>
            <a:pPr marL="350838" indent="-342900">
              <a:buFont typeface="Wingdings" panose="05000000000000000000" pitchFamily="2" charset="2"/>
              <a:buChar char="§"/>
            </a:pPr>
            <a:r>
              <a:rPr lang="en-GB" b="0" dirty="0"/>
              <a:t>Walking, wheeling, cycling and scooting to school is fun!</a:t>
            </a:r>
          </a:p>
          <a:p>
            <a:pPr marL="350838" indent="-342900">
              <a:buFont typeface="Wingdings" panose="05000000000000000000" pitchFamily="2" charset="2"/>
              <a:buChar char="§"/>
            </a:pPr>
            <a:r>
              <a:rPr lang="en-GB" b="0" dirty="0"/>
              <a:t>More people travelling actively to school means cleaner air, less traffic and less noise around the school.</a:t>
            </a:r>
          </a:p>
          <a:p>
            <a:pPr marL="350838" indent="-342900">
              <a:buFont typeface="Wingdings" panose="05000000000000000000" pitchFamily="2" charset="2"/>
              <a:buChar char="§"/>
            </a:pPr>
            <a:r>
              <a:rPr lang="en-GB" b="0" dirty="0"/>
              <a:t>We can win prizes!</a:t>
            </a:r>
          </a:p>
          <a:p>
            <a:pPr marL="350838"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67ED5707-EC8F-9576-4964-1F66ABDAF623}"/>
              </a:ext>
            </a:extLst>
          </p:cNvPr>
          <p:cNvPicPr>
            <a:picLocks noChangeAspect="1"/>
          </p:cNvPicPr>
          <p:nvPr/>
        </p:nvPicPr>
        <p:blipFill>
          <a:blip r:embed="rId3"/>
          <a:stretch>
            <a:fillRect/>
          </a:stretch>
        </p:blipFill>
        <p:spPr>
          <a:xfrm>
            <a:off x="8217083" y="3851564"/>
            <a:ext cx="3793816" cy="2681040"/>
          </a:xfrm>
          <a:prstGeom prst="rect">
            <a:avLst/>
          </a:prstGeom>
        </p:spPr>
      </p:pic>
    </p:spTree>
    <p:extLst>
      <p:ext uri="{BB962C8B-B14F-4D97-AF65-F5344CB8AC3E}">
        <p14:creationId xmlns:p14="http://schemas.microsoft.com/office/powerpoint/2010/main" val="23648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B36838-A5B7-CA6C-EAD7-29FCB3364CD9}"/>
              </a:ext>
            </a:extLst>
          </p:cNvPr>
          <p:cNvSpPr>
            <a:spLocks noGrp="1"/>
          </p:cNvSpPr>
          <p:nvPr>
            <p:ph type="body" sz="quarter" idx="10"/>
          </p:nvPr>
        </p:nvSpPr>
        <p:spPr>
          <a:xfrm>
            <a:off x="412750" y="434539"/>
            <a:ext cx="6185075" cy="1231106"/>
          </a:xfrm>
        </p:spPr>
        <p:txBody>
          <a:bodyPr/>
          <a:lstStyle/>
          <a:p>
            <a:r>
              <a:rPr lang="en-GB" dirty="0"/>
              <a:t>Why are we taking part?</a:t>
            </a:r>
          </a:p>
        </p:txBody>
      </p:sp>
      <p:sp>
        <p:nvSpPr>
          <p:cNvPr id="3" name="Content Placeholder 2">
            <a:extLst>
              <a:ext uri="{FF2B5EF4-FFF2-40B4-BE49-F238E27FC236}">
                <a16:creationId xmlns:a16="http://schemas.microsoft.com/office/drawing/2014/main" id="{9BC6D927-7BC7-ED26-B67A-8800368EE759}"/>
              </a:ext>
            </a:extLst>
          </p:cNvPr>
          <p:cNvSpPr>
            <a:spLocks noGrp="1"/>
          </p:cNvSpPr>
          <p:nvPr>
            <p:ph sz="quarter" idx="11"/>
          </p:nvPr>
        </p:nvSpPr>
        <p:spPr>
          <a:xfrm>
            <a:off x="395605" y="2011997"/>
            <a:ext cx="5700395" cy="3795911"/>
          </a:xfrm>
        </p:spPr>
        <p:txBody>
          <a:bodyPr/>
          <a:lstStyle/>
          <a:p>
            <a:r>
              <a:rPr lang="en-GB" dirty="0"/>
              <a:t>We want to be part of something BIG!</a:t>
            </a:r>
          </a:p>
          <a:p>
            <a:endParaRPr lang="en-GB" dirty="0"/>
          </a:p>
          <a:p>
            <a:endParaRPr lang="en-GB" dirty="0"/>
          </a:p>
          <a:p>
            <a:endParaRPr lang="en-GB" dirty="0"/>
          </a:p>
          <a:p>
            <a:endParaRPr lang="en-GB" dirty="0"/>
          </a:p>
          <a:p>
            <a:endParaRPr lang="en-GB" dirty="0"/>
          </a:p>
          <a:p>
            <a:endParaRPr lang="en-GB" dirty="0"/>
          </a:p>
          <a:p>
            <a:endParaRPr lang="en-GB" dirty="0"/>
          </a:p>
          <a:p>
            <a:r>
              <a:rPr lang="en-GB" dirty="0"/>
              <a:t>By taking part, we will learn about how changing our journey to school can help us change our world for the better!</a:t>
            </a:r>
          </a:p>
        </p:txBody>
      </p:sp>
      <p:pic>
        <p:nvPicPr>
          <p:cNvPr id="7" name="Picture Placeholder 6">
            <a:extLst>
              <a:ext uri="{FF2B5EF4-FFF2-40B4-BE49-F238E27FC236}">
                <a16:creationId xmlns:a16="http://schemas.microsoft.com/office/drawing/2014/main" id="{707DA508-12AC-9499-7C39-1E247EA2A1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247" r="20247"/>
          <a:stretch/>
        </p:blipFill>
        <p:spPr/>
      </p:pic>
      <p:sp>
        <p:nvSpPr>
          <p:cNvPr id="5" name="Text Placeholder 4">
            <a:extLst>
              <a:ext uri="{FF2B5EF4-FFF2-40B4-BE49-F238E27FC236}">
                <a16:creationId xmlns:a16="http://schemas.microsoft.com/office/drawing/2014/main" id="{FF413E9A-93CE-2ECB-6F08-A979D08B7617}"/>
              </a:ext>
            </a:extLst>
          </p:cNvPr>
          <p:cNvSpPr>
            <a:spLocks noGrp="1"/>
          </p:cNvSpPr>
          <p:nvPr>
            <p:ph type="body" sz="quarter" idx="13"/>
          </p:nvPr>
        </p:nvSpPr>
        <p:spPr>
          <a:xfrm>
            <a:off x="10289739" y="5561340"/>
            <a:ext cx="1489511" cy="261610"/>
          </a:xfrm>
        </p:spPr>
        <p:txBody>
          <a:bodyPr/>
          <a:lstStyle/>
          <a:p>
            <a:r>
              <a:rPr lang="en-GB" dirty="0"/>
              <a:t>Photo: Michael Kelly</a:t>
            </a:r>
          </a:p>
        </p:txBody>
      </p:sp>
      <p:pic>
        <p:nvPicPr>
          <p:cNvPr id="9" name="Picture 8" descr="Colourful logo for Big Walk and Wheel">
            <a:extLst>
              <a:ext uri="{FF2B5EF4-FFF2-40B4-BE49-F238E27FC236}">
                <a16:creationId xmlns:a16="http://schemas.microsoft.com/office/drawing/2014/main" id="{F396F317-A0E5-D25E-3D3C-94C6127C5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319" y="2488675"/>
            <a:ext cx="3996965" cy="2248293"/>
          </a:xfrm>
          <a:prstGeom prst="rect">
            <a:avLst/>
          </a:prstGeom>
        </p:spPr>
      </p:pic>
    </p:spTree>
    <p:extLst>
      <p:ext uri="{BB962C8B-B14F-4D97-AF65-F5344CB8AC3E}">
        <p14:creationId xmlns:p14="http://schemas.microsoft.com/office/powerpoint/2010/main" val="39594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5204-A405-A99E-2DBF-E1014E5267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3E893B-160D-0ADB-4B36-984563075ADD}"/>
              </a:ext>
            </a:extLst>
          </p:cNvPr>
          <p:cNvSpPr>
            <a:spLocks noGrp="1"/>
          </p:cNvSpPr>
          <p:nvPr>
            <p:ph type="title" idx="4294967295"/>
          </p:nvPr>
        </p:nvSpPr>
        <p:spPr>
          <a:xfrm>
            <a:off x="478535" y="527540"/>
            <a:ext cx="8793481"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000" dirty="0">
                <a:solidFill>
                  <a:srgbClr val="274032"/>
                </a:solidFill>
                <a:latin typeface="Avenir Next LT Pro" panose="020B0504020202020204" pitchFamily="34" charset="0"/>
                <a:ea typeface="+mn-ea"/>
                <a:cs typeface="+mn-cs"/>
              </a:rPr>
              <a:t>Big Walk and Wheel</a:t>
            </a: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 2025 - </a:t>
            </a:r>
            <a:r>
              <a:rPr lang="en-GB" sz="4000" dirty="0">
                <a:solidFill>
                  <a:srgbClr val="274032"/>
                </a:solidFill>
                <a:latin typeface="Avenir Next LT Pro" panose="020B0504020202020204" pitchFamily="34" charset="0"/>
                <a:ea typeface="+mn-ea"/>
                <a:cs typeface="+mn-cs"/>
              </a:rPr>
              <a:t>the</a:t>
            </a:r>
            <a:r>
              <a:rPr kumimoji="0" lang="en-GB" sz="4000" b="1" i="0" u="none" strike="noStrike" kern="0" cap="none" spc="0" normalizeH="0" baseline="0" noProof="0" dirty="0">
                <a:ln>
                  <a:noFill/>
                </a:ln>
                <a:solidFill>
                  <a:srgbClr val="274032"/>
                </a:solidFill>
                <a:effectLst/>
                <a:uLnTx/>
                <a:uFillTx/>
                <a:latin typeface="Avenir Next LT Pro" panose="020B0504020202020204" pitchFamily="34" charset="0"/>
                <a:ea typeface="+mn-ea"/>
                <a:cs typeface="+mn-cs"/>
              </a:rPr>
              <a:t> biggest year yet!</a:t>
            </a:r>
          </a:p>
        </p:txBody>
      </p:sp>
      <p:sp>
        <p:nvSpPr>
          <p:cNvPr id="3" name="Content Placeholder 2">
            <a:extLst>
              <a:ext uri="{FF2B5EF4-FFF2-40B4-BE49-F238E27FC236}">
                <a16:creationId xmlns:a16="http://schemas.microsoft.com/office/drawing/2014/main" id="{6C3CAA62-27A7-9E78-4343-2680088E8D50}"/>
              </a:ext>
            </a:extLst>
          </p:cNvPr>
          <p:cNvSpPr>
            <a:spLocks noGrp="1"/>
          </p:cNvSpPr>
          <p:nvPr>
            <p:ph sz="quarter" idx="11"/>
          </p:nvPr>
        </p:nvSpPr>
        <p:spPr>
          <a:xfrm>
            <a:off x="478535" y="2319408"/>
            <a:ext cx="7328199" cy="2651125"/>
          </a:xfrm>
        </p:spPr>
        <p:txBody>
          <a:bodyPr/>
          <a:lstStyle/>
          <a:p>
            <a:pPr lvl="1"/>
            <a:r>
              <a:rPr lang="en-US" sz="1800" b="1"/>
              <a:t>644,384</a:t>
            </a:r>
            <a:r>
              <a:rPr lang="en-US" sz="1800"/>
              <a:t> pupils participated* including </a:t>
            </a:r>
            <a:r>
              <a:rPr lang="en-US" sz="1800" b="1"/>
              <a:t>93,618</a:t>
            </a:r>
            <a:r>
              <a:rPr lang="en-US" sz="1800"/>
              <a:t> SEN/ALN/ASN pupils.</a:t>
            </a:r>
          </a:p>
          <a:p>
            <a:pPr lvl="1"/>
            <a:r>
              <a:rPr lang="en-US" sz="1800" b="1"/>
              <a:t>2,024 schools </a:t>
            </a:r>
            <a:r>
              <a:rPr lang="en-US" sz="1800"/>
              <a:t>logged journeys and </a:t>
            </a:r>
            <a:r>
              <a:rPr lang="en-US" sz="1800" b="1"/>
              <a:t>2,759 registered </a:t>
            </a:r>
            <a:r>
              <a:rPr lang="en-US" sz="1800"/>
              <a:t>for the challenge.</a:t>
            </a:r>
          </a:p>
          <a:p>
            <a:pPr lvl="1"/>
            <a:r>
              <a:rPr lang="en-US" sz="1800"/>
              <a:t>Just over </a:t>
            </a:r>
            <a:r>
              <a:rPr lang="en-US" sz="1800" b="1"/>
              <a:t>2.8 million active journeys </a:t>
            </a:r>
            <a:r>
              <a:rPr lang="en-US" sz="1800"/>
              <a:t>were logged.</a:t>
            </a:r>
          </a:p>
          <a:p>
            <a:pPr lvl="1"/>
            <a:r>
              <a:rPr lang="en-US" sz="1800"/>
              <a:t>That means just over </a:t>
            </a:r>
            <a:r>
              <a:rPr lang="en-US" sz="1800" b="1"/>
              <a:t>2,880 </a:t>
            </a:r>
            <a:r>
              <a:rPr lang="en-US" sz="1800" b="1" err="1"/>
              <a:t>tonnes</a:t>
            </a:r>
            <a:r>
              <a:rPr lang="en-US" sz="1800" b="1"/>
              <a:t> of CO2 </a:t>
            </a:r>
            <a:r>
              <a:rPr lang="en-US" sz="1800"/>
              <a:t>and just over </a:t>
            </a:r>
            <a:r>
              <a:rPr lang="en-US" sz="1800" b="1"/>
              <a:t>4,550kg of Nitrogen Oxide </a:t>
            </a:r>
            <a:r>
              <a:rPr lang="en-US" sz="1800"/>
              <a:t>car emissions were avoided.*</a:t>
            </a:r>
            <a:r>
              <a:rPr lang="en-US" sz="1800" baseline="30000"/>
              <a:t>1</a:t>
            </a:r>
          </a:p>
          <a:p>
            <a:pPr lvl="1"/>
            <a:r>
              <a:rPr lang="en-US" sz="1800"/>
              <a:t>That’s equivalent to </a:t>
            </a:r>
            <a:r>
              <a:rPr lang="en-US" sz="1800" b="1"/>
              <a:t>574</a:t>
            </a:r>
            <a:r>
              <a:rPr lang="en-US" sz="1800"/>
              <a:t> Hot air balloons!</a:t>
            </a:r>
          </a:p>
        </p:txBody>
      </p:sp>
      <p:sp>
        <p:nvSpPr>
          <p:cNvPr id="5" name="TextBox 4">
            <a:extLst>
              <a:ext uri="{FF2B5EF4-FFF2-40B4-BE49-F238E27FC236}">
                <a16:creationId xmlns:a16="http://schemas.microsoft.com/office/drawing/2014/main" id="{6A77FFB7-351C-05B4-A0B7-DB38D2C67F1C}"/>
              </a:ext>
            </a:extLst>
          </p:cNvPr>
          <p:cNvSpPr txBox="1"/>
          <p:nvPr/>
        </p:nvSpPr>
        <p:spPr>
          <a:xfrm>
            <a:off x="347219" y="5636982"/>
            <a:ext cx="6986756" cy="846386"/>
          </a:xfrm>
          <a:prstGeom prst="rect">
            <a:avLst/>
          </a:prstGeom>
          <a:noFill/>
        </p:spPr>
        <p:txBody>
          <a:bodyPr wrap="square" rtlCol="0">
            <a:spAutoFit/>
          </a:bodyPr>
          <a:lstStyle/>
          <a:p>
            <a:pPr marL="7938" lvl="1">
              <a:spcAft>
                <a:spcPts val="1200"/>
              </a:spcAft>
            </a:pPr>
            <a:r>
              <a:rPr lang="en-GB" sz="1050" baseline="0" dirty="0">
                <a:solidFill>
                  <a:schemeClr val="tx1"/>
                </a:solidFill>
                <a:latin typeface="Calibri" panose="020F0502020204030204" pitchFamily="34" charset="0"/>
                <a:cs typeface="Calibri" panose="020F0502020204030204" pitchFamily="34" charset="0"/>
              </a:rPr>
              <a:t>*</a:t>
            </a:r>
            <a:r>
              <a:rPr lang="en-GB" sz="1050" dirty="0">
                <a:solidFill>
                  <a:srgbClr val="274032"/>
                </a:solidFill>
                <a:latin typeface="Avenir Next LT Pro" panose="020B0504020202020204" pitchFamily="34" charset="0"/>
                <a:ea typeface="+mn-ea"/>
                <a:cs typeface="+mn-cs"/>
              </a:rPr>
              <a:t>based on the school roll |   *1 If the children taking active journeys during Big Walk and Wheel had travelled to school by car instead, this could have created just over 2,880 tonnes of CO2 and just over 4,500 kg of NOx. </a:t>
            </a:r>
          </a:p>
          <a:p>
            <a:endParaRPr lang="en-GB" dirty="0"/>
          </a:p>
        </p:txBody>
      </p:sp>
      <p:pic>
        <p:nvPicPr>
          <p:cNvPr id="4" name="Picture 3">
            <a:extLst>
              <a:ext uri="{FF2B5EF4-FFF2-40B4-BE49-F238E27FC236}">
                <a16:creationId xmlns:a16="http://schemas.microsoft.com/office/drawing/2014/main" id="{C350357A-A1D4-9707-3CE1-27B2933BB892}"/>
              </a:ext>
            </a:extLst>
          </p:cNvPr>
          <p:cNvPicPr>
            <a:picLocks noChangeAspect="1"/>
          </p:cNvPicPr>
          <p:nvPr/>
        </p:nvPicPr>
        <p:blipFill>
          <a:blip r:embed="rId3"/>
          <a:stretch>
            <a:fillRect/>
          </a:stretch>
        </p:blipFill>
        <p:spPr>
          <a:xfrm>
            <a:off x="8052740" y="3884666"/>
            <a:ext cx="3792041" cy="2682472"/>
          </a:xfrm>
          <a:prstGeom prst="rect">
            <a:avLst/>
          </a:prstGeom>
        </p:spPr>
      </p:pic>
    </p:spTree>
    <p:extLst>
      <p:ext uri="{BB962C8B-B14F-4D97-AF65-F5344CB8AC3E}">
        <p14:creationId xmlns:p14="http://schemas.microsoft.com/office/powerpoint/2010/main" val="162054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riding bicycles on a path&#10;&#10;AI-generated content may be incorrect.">
            <a:extLst>
              <a:ext uri="{FF2B5EF4-FFF2-40B4-BE49-F238E27FC236}">
                <a16:creationId xmlns:a16="http://schemas.microsoft.com/office/drawing/2014/main" id="{CE1BFD9D-57E9-45DA-7F42-4553F3CB2470}"/>
              </a:ext>
            </a:extLst>
          </p:cNvPr>
          <p:cNvPicPr>
            <a:picLocks noChangeAspect="1"/>
          </p:cNvPicPr>
          <p:nvPr/>
        </p:nvPicPr>
        <p:blipFill>
          <a:blip r:embed="rId2">
            <a:extLst>
              <a:ext uri="{28A0092B-C50C-407E-A947-70E740481C1C}">
                <a14:useLocalDpi xmlns:a14="http://schemas.microsoft.com/office/drawing/2010/main" val="0"/>
              </a:ext>
            </a:extLst>
          </a:blip>
          <a:srcRect l="11763" r="10495"/>
          <a:stretch>
            <a:fillRect/>
          </a:stretch>
        </p:blipFill>
        <p:spPr>
          <a:xfrm>
            <a:off x="6886093" y="1768073"/>
            <a:ext cx="4903570" cy="4203595"/>
          </a:xfrm>
          <a:prstGeom prst="rect">
            <a:avLst/>
          </a:prstGeom>
        </p:spPr>
      </p:pic>
      <p:sp>
        <p:nvSpPr>
          <p:cNvPr id="2" name="Text Placeholder 1">
            <a:extLst>
              <a:ext uri="{FF2B5EF4-FFF2-40B4-BE49-F238E27FC236}">
                <a16:creationId xmlns:a16="http://schemas.microsoft.com/office/drawing/2014/main" id="{F3CED034-8870-6ABC-C50A-8BB48320C5A7}"/>
              </a:ext>
            </a:extLst>
          </p:cNvPr>
          <p:cNvSpPr>
            <a:spLocks noGrp="1"/>
          </p:cNvSpPr>
          <p:nvPr>
            <p:ph type="body" sz="quarter" idx="10"/>
          </p:nvPr>
        </p:nvSpPr>
        <p:spPr>
          <a:xfrm>
            <a:off x="402337" y="536967"/>
            <a:ext cx="5700396" cy="1231106"/>
          </a:xfrm>
        </p:spPr>
        <p:txBody>
          <a:bodyPr/>
          <a:lstStyle/>
          <a:p>
            <a:r>
              <a:rPr lang="en-GB" dirty="0"/>
              <a:t>What do we need to do?</a:t>
            </a:r>
          </a:p>
        </p:txBody>
      </p:sp>
      <p:sp>
        <p:nvSpPr>
          <p:cNvPr id="3" name="Content Placeholder 2">
            <a:extLst>
              <a:ext uri="{FF2B5EF4-FFF2-40B4-BE49-F238E27FC236}">
                <a16:creationId xmlns:a16="http://schemas.microsoft.com/office/drawing/2014/main" id="{A4B4EBBF-ABDA-383B-5852-139D130E5E08}"/>
              </a:ext>
            </a:extLst>
          </p:cNvPr>
          <p:cNvSpPr>
            <a:spLocks noGrp="1"/>
          </p:cNvSpPr>
          <p:nvPr>
            <p:ph sz="quarter" idx="11"/>
          </p:nvPr>
        </p:nvSpPr>
        <p:spPr>
          <a:xfrm>
            <a:off x="526233" y="2488704"/>
            <a:ext cx="5700395" cy="3334246"/>
          </a:xfrm>
        </p:spPr>
        <p:txBody>
          <a:bodyPr/>
          <a:lstStyle/>
          <a:p>
            <a:pPr marL="350838" indent="-342900">
              <a:buFont typeface="Wingdings" panose="05000000000000000000" pitchFamily="2" charset="2"/>
              <a:buChar char="§"/>
            </a:pPr>
            <a:r>
              <a:rPr lang="en-GB" b="0" dirty="0"/>
              <a:t>Walk, wheel, scoot or cycle to school </a:t>
            </a:r>
            <a:r>
              <a:rPr lang="en-GB" dirty="0"/>
              <a:t>as many times</a:t>
            </a:r>
            <a:r>
              <a:rPr lang="en-GB" b="0" dirty="0"/>
              <a:t> as you can!</a:t>
            </a:r>
          </a:p>
          <a:p>
            <a:pPr marL="350838" indent="-342900">
              <a:buFont typeface="Wingdings" panose="05000000000000000000" pitchFamily="2" charset="2"/>
              <a:buChar char="§"/>
            </a:pPr>
            <a:r>
              <a:rPr lang="en-GB" b="0" dirty="0"/>
              <a:t>Ask your teachers about the </a:t>
            </a:r>
            <a:r>
              <a:rPr lang="en-GB" dirty="0"/>
              <a:t>inclusivity guide </a:t>
            </a:r>
            <a:r>
              <a:rPr lang="en-GB" b="0" dirty="0"/>
              <a:t>if you think you need help to take part.</a:t>
            </a:r>
          </a:p>
          <a:p>
            <a:pPr marL="350838" indent="-342900">
              <a:buFont typeface="Wingdings" panose="05000000000000000000" pitchFamily="2" charset="2"/>
              <a:buChar char="§"/>
            </a:pPr>
            <a:r>
              <a:rPr lang="en-GB" b="0" dirty="0"/>
              <a:t>Encourage your </a:t>
            </a:r>
            <a:r>
              <a:rPr lang="en-GB" dirty="0"/>
              <a:t>friends</a:t>
            </a:r>
            <a:r>
              <a:rPr lang="en-GB" b="0" dirty="0"/>
              <a:t> to join in too!</a:t>
            </a:r>
          </a:p>
          <a:p>
            <a:pPr marL="350838" indent="-342900">
              <a:buFont typeface="Wingdings" panose="05000000000000000000" pitchFamily="2" charset="2"/>
              <a:buChar char="§"/>
            </a:pPr>
            <a:r>
              <a:rPr lang="en-GB" b="0" dirty="0"/>
              <a:t>Remember to </a:t>
            </a:r>
            <a:r>
              <a:rPr lang="en-GB" dirty="0"/>
              <a:t>tell your teacher </a:t>
            </a:r>
            <a:r>
              <a:rPr lang="en-GB" b="0" dirty="0"/>
              <a:t>about your active journey to school so it can be logged and added to our total!</a:t>
            </a:r>
          </a:p>
          <a:p>
            <a:pPr marL="350838" indent="-342900">
              <a:buFont typeface="Wingdings" panose="05000000000000000000" pitchFamily="2" charset="2"/>
              <a:buChar char="§"/>
            </a:pPr>
            <a:r>
              <a:rPr lang="en-GB" b="0" dirty="0"/>
              <a:t>Take part in the exciting activities at school.</a:t>
            </a:r>
          </a:p>
          <a:p>
            <a:endParaRPr lang="en-GB" b="0" dirty="0"/>
          </a:p>
        </p:txBody>
      </p:sp>
      <p:sp>
        <p:nvSpPr>
          <p:cNvPr id="5" name="Text Placeholder 4">
            <a:extLst>
              <a:ext uri="{FF2B5EF4-FFF2-40B4-BE49-F238E27FC236}">
                <a16:creationId xmlns:a16="http://schemas.microsoft.com/office/drawing/2014/main" id="{F920EBB3-2F3A-24B4-AA65-FD260308157B}"/>
              </a:ext>
            </a:extLst>
          </p:cNvPr>
          <p:cNvSpPr>
            <a:spLocks noGrp="1"/>
          </p:cNvSpPr>
          <p:nvPr>
            <p:ph type="body" sz="quarter" idx="13"/>
          </p:nvPr>
        </p:nvSpPr>
        <p:spPr>
          <a:xfrm>
            <a:off x="10300152" y="5710058"/>
            <a:ext cx="1489511" cy="261610"/>
          </a:xfrm>
        </p:spPr>
        <p:txBody>
          <a:bodyPr/>
          <a:lstStyle/>
          <a:p>
            <a:r>
              <a:rPr lang="en-GB" dirty="0"/>
              <a:t>Photo: Michael Kelly</a:t>
            </a:r>
          </a:p>
        </p:txBody>
      </p:sp>
    </p:spTree>
    <p:extLst>
      <p:ext uri="{BB962C8B-B14F-4D97-AF65-F5344CB8AC3E}">
        <p14:creationId xmlns:p14="http://schemas.microsoft.com/office/powerpoint/2010/main" val="189341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AA6D9-61E2-BF76-0DE0-9AF2939009C3}"/>
              </a:ext>
            </a:extLst>
          </p:cNvPr>
          <p:cNvSpPr txBox="1"/>
          <p:nvPr/>
        </p:nvSpPr>
        <p:spPr>
          <a:xfrm>
            <a:off x="817419" y="1759527"/>
            <a:ext cx="6012872" cy="4524315"/>
          </a:xfrm>
          <a:prstGeom prst="rect">
            <a:avLst/>
          </a:prstGeom>
          <a:noFill/>
        </p:spPr>
        <p:txBody>
          <a:bodyPr wrap="square" rtlCol="0">
            <a:spAutoFit/>
          </a:bodyPr>
          <a:lstStyle/>
          <a:p>
            <a:r>
              <a:rPr lang="en-GB" sz="3600" b="1" dirty="0">
                <a:solidFill>
                  <a:srgbClr val="274032"/>
                </a:solidFill>
                <a:latin typeface="Avenir Next LT Pro" panose="020B0504020202020204" pitchFamily="34" charset="0"/>
                <a:ea typeface="+mn-ea"/>
                <a:cs typeface="+mn-cs"/>
              </a:rPr>
              <a:t>Through Big Walk and Wheel, we have the chance to write our own campaign which we can share far and wide.</a:t>
            </a:r>
          </a:p>
          <a:p>
            <a:endParaRPr lang="en-GB" sz="3600" b="1" dirty="0">
              <a:solidFill>
                <a:srgbClr val="274032"/>
              </a:solidFill>
              <a:latin typeface="Avenir Next LT Pro" panose="020B0504020202020204" pitchFamily="34" charset="0"/>
              <a:ea typeface="+mn-ea"/>
              <a:cs typeface="+mn-cs"/>
            </a:endParaRPr>
          </a:p>
          <a:p>
            <a:r>
              <a:rPr lang="en-GB" sz="3600" b="1" dirty="0">
                <a:solidFill>
                  <a:srgbClr val="274032"/>
                </a:solidFill>
                <a:latin typeface="Avenir Next LT Pro" panose="020B0504020202020204" pitchFamily="34" charset="0"/>
                <a:ea typeface="+mn-ea"/>
                <a:cs typeface="+mn-cs"/>
              </a:rPr>
              <a:t>Let’s make change happen!</a:t>
            </a:r>
          </a:p>
        </p:txBody>
      </p:sp>
      <p:pic>
        <p:nvPicPr>
          <p:cNvPr id="3" name="Picture 2">
            <a:extLst>
              <a:ext uri="{FF2B5EF4-FFF2-40B4-BE49-F238E27FC236}">
                <a16:creationId xmlns:a16="http://schemas.microsoft.com/office/drawing/2014/main" id="{51F91484-8353-B227-E950-6A56CB56892F}"/>
              </a:ext>
            </a:extLst>
          </p:cNvPr>
          <p:cNvPicPr>
            <a:picLocks noChangeAspect="1"/>
          </p:cNvPicPr>
          <p:nvPr/>
        </p:nvPicPr>
        <p:blipFill>
          <a:blip r:embed="rId2"/>
          <a:stretch>
            <a:fillRect/>
          </a:stretch>
        </p:blipFill>
        <p:spPr>
          <a:xfrm>
            <a:off x="6636291" y="1759527"/>
            <a:ext cx="4325851" cy="3057022"/>
          </a:xfrm>
          <a:prstGeom prst="rect">
            <a:avLst/>
          </a:prstGeom>
        </p:spPr>
      </p:pic>
    </p:spTree>
    <p:extLst>
      <p:ext uri="{BB962C8B-B14F-4D97-AF65-F5344CB8AC3E}">
        <p14:creationId xmlns:p14="http://schemas.microsoft.com/office/powerpoint/2010/main" val="367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140AC-0080-49B1-367D-0EF87E8CCAFE}"/>
              </a:ext>
            </a:extLst>
          </p:cNvPr>
          <p:cNvSpPr>
            <a:spLocks noGrp="1"/>
          </p:cNvSpPr>
          <p:nvPr>
            <p:ph type="body" sz="quarter" idx="10"/>
          </p:nvPr>
        </p:nvSpPr>
        <p:spPr>
          <a:xfrm>
            <a:off x="402336" y="536967"/>
            <a:ext cx="8675243" cy="1231106"/>
          </a:xfrm>
        </p:spPr>
        <p:txBody>
          <a:bodyPr/>
          <a:lstStyle/>
          <a:p>
            <a:r>
              <a:rPr lang="en-GB" dirty="0"/>
              <a:t>What do we need to do?</a:t>
            </a:r>
          </a:p>
          <a:p>
            <a:endParaRPr lang="en-GB" dirty="0"/>
          </a:p>
        </p:txBody>
      </p:sp>
      <p:sp>
        <p:nvSpPr>
          <p:cNvPr id="3" name="Content Placeholder 2">
            <a:extLst>
              <a:ext uri="{FF2B5EF4-FFF2-40B4-BE49-F238E27FC236}">
                <a16:creationId xmlns:a16="http://schemas.microsoft.com/office/drawing/2014/main" id="{1435E4EA-5EDF-B30B-2584-C2D68BA5ECCC}"/>
              </a:ext>
            </a:extLst>
          </p:cNvPr>
          <p:cNvSpPr>
            <a:spLocks noGrp="1"/>
          </p:cNvSpPr>
          <p:nvPr>
            <p:ph sz="quarter" idx="11"/>
          </p:nvPr>
        </p:nvSpPr>
        <p:spPr>
          <a:xfrm>
            <a:off x="395606" y="2011997"/>
            <a:ext cx="4555086" cy="1641475"/>
          </a:xfrm>
        </p:spPr>
        <p:txBody>
          <a:bodyPr/>
          <a:lstStyle/>
          <a:p>
            <a:r>
              <a:rPr lang="en-GB" b="0" dirty="0"/>
              <a:t>Plan and create an awesome campaign on how we can improve air quality at our school.</a:t>
            </a:r>
          </a:p>
          <a:p>
            <a:r>
              <a:rPr lang="en-GB" b="0" dirty="0"/>
              <a:t>There is a project brief for us to follow to help us create a prize- winning campaign!</a:t>
            </a:r>
          </a:p>
          <a:p>
            <a:endParaRPr lang="en-GB" dirty="0"/>
          </a:p>
        </p:txBody>
      </p:sp>
      <p:pic>
        <p:nvPicPr>
          <p:cNvPr id="6" name="Picture 5">
            <a:extLst>
              <a:ext uri="{FF2B5EF4-FFF2-40B4-BE49-F238E27FC236}">
                <a16:creationId xmlns:a16="http://schemas.microsoft.com/office/drawing/2014/main" id="{9D362122-D757-F314-9664-B661459991AC}"/>
              </a:ext>
            </a:extLst>
          </p:cNvPr>
          <p:cNvPicPr>
            <a:picLocks noChangeAspect="1"/>
          </p:cNvPicPr>
          <p:nvPr/>
        </p:nvPicPr>
        <p:blipFill>
          <a:blip r:embed="rId2"/>
          <a:stretch>
            <a:fillRect/>
          </a:stretch>
        </p:blipFill>
        <p:spPr>
          <a:xfrm>
            <a:off x="5837382" y="1017643"/>
            <a:ext cx="4409169" cy="5271658"/>
          </a:xfrm>
          <a:prstGeom prst="rect">
            <a:avLst/>
          </a:prstGeom>
        </p:spPr>
      </p:pic>
    </p:spTree>
    <p:extLst>
      <p:ext uri="{BB962C8B-B14F-4D97-AF65-F5344CB8AC3E}">
        <p14:creationId xmlns:p14="http://schemas.microsoft.com/office/powerpoint/2010/main" val="878936049"/>
      </p:ext>
    </p:extLst>
  </p:cSld>
  <p:clrMapOvr>
    <a:masterClrMapping/>
  </p:clrMapOvr>
</p:sld>
</file>

<file path=ppt/theme/theme1.xml><?xml version="1.0" encoding="utf-8"?>
<a:theme xmlns:a="http://schemas.openxmlformats.org/drawingml/2006/main" name="Office Theme">
  <a:themeElements>
    <a:clrScheme name="WWCT">
      <a:dk1>
        <a:srgbClr val="274032"/>
      </a:dk1>
      <a:lt1>
        <a:srgbClr val="FAF6EC"/>
      </a:lt1>
      <a:dk2>
        <a:srgbClr val="274032"/>
      </a:dk2>
      <a:lt2>
        <a:srgbClr val="FAF6EC"/>
      </a:lt2>
      <a:accent1>
        <a:srgbClr val="FFF34C"/>
      </a:accent1>
      <a:accent2>
        <a:srgbClr val="ABA3FF"/>
      </a:accent2>
      <a:accent3>
        <a:srgbClr val="AB5A36"/>
      </a:accent3>
      <a:accent4>
        <a:srgbClr val="5FBE90"/>
      </a:accent4>
      <a:accent5>
        <a:srgbClr val="C1E9F1"/>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lk Wheel Cycle Trust PPT template" id="{538D904E-6C6E-C942-8E7C-59B690EEB509}" vid="{80F1D20C-0549-2449-8FD7-982E419895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8dbbb7-6de1-4957-84dd-88d235fe7bc5">
      <Value>4</Value>
    </TaxCatchAll>
    <fca9d648a43b46669eacfabf60a2fbe9 xmlns="eb8dbbb7-6de1-4957-84dd-88d235fe7bc5">
      <Terms xmlns="http://schemas.microsoft.com/office/infopath/2007/PartnerControls">
        <TermInfo xmlns="http://schemas.microsoft.com/office/infopath/2007/PartnerControls">
          <TermName xmlns="http://schemas.microsoft.com/office/infopath/2007/PartnerControls">UK-wide</TermName>
          <TermId xmlns="http://schemas.microsoft.com/office/infopath/2007/PartnerControls">8bed7617-eda3-4ea7-a5b6-47d8e6d925a7</TermId>
        </TermInfo>
      </Terms>
    </fca9d648a43b46669eacfabf60a2fbe9>
    <g98fcb1e41c24d22b7a50d9b68ff167a xmlns="eb8dbbb7-6de1-4957-84dd-88d235fe7bc5">
      <Terms xmlns="http://schemas.microsoft.com/office/infopath/2007/PartnerControls"/>
    </g98fcb1e41c24d22b7a50d9b68ff167a>
    <Project_x0020_ID xmlns="eb8dbbb7-6de1-4957-84dd-88d235fe7bc5" xsi:nil="true"/>
    <lcf76f155ced4ddcb4097134ff3c332f xmlns="78b16861-6ddb-49e7-8d82-12cc500a51e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F5DBC74738FD479589F0EFE9FC4F78" ma:contentTypeVersion="11" ma:contentTypeDescription="Create a new document." ma:contentTypeScope="" ma:versionID="00db303babf27e21cd7fb0e1bd10e90c">
  <xsd:schema xmlns:xsd="http://www.w3.org/2001/XMLSchema" xmlns:xs="http://www.w3.org/2001/XMLSchema" xmlns:p="http://schemas.microsoft.com/office/2006/metadata/properties" xmlns:ns2="eb8dbbb7-6de1-4957-84dd-88d235fe7bc5" xmlns:ns3="78b16861-6ddb-49e7-8d82-12cc500a51e9" targetNamespace="http://schemas.microsoft.com/office/2006/metadata/properties" ma:root="true" ma:fieldsID="765e4060db7fc646fff5a7bd702b73e7" ns2:_="" ns3:_="">
    <xsd:import namespace="eb8dbbb7-6de1-4957-84dd-88d235fe7bc5"/>
    <xsd:import namespace="78b16861-6ddb-49e7-8d82-12cc500a51e9"/>
    <xsd:element name="properties">
      <xsd:complexType>
        <xsd:sequence>
          <xsd:element name="documentManagement">
            <xsd:complexType>
              <xsd:all>
                <xsd:element ref="ns2:g98fcb1e41c24d22b7a50d9b68ff167a" minOccurs="0"/>
                <xsd:element ref="ns2:TaxCatchAll" minOccurs="0"/>
                <xsd:element ref="ns2:TaxCatchAllLabel" minOccurs="0"/>
                <xsd:element ref="ns2:fca9d648a43b46669eacfabf60a2fbe9" minOccurs="0"/>
                <xsd:element ref="ns2:Project_x0020_ID"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dbbb7-6de1-4957-84dd-88d235fe7bc5" elementFormDefault="qualified">
    <xsd:import namespace="http://schemas.microsoft.com/office/2006/documentManagement/types"/>
    <xsd:import namespace="http://schemas.microsoft.com/office/infopath/2007/PartnerControls"/>
    <xsd:element name="g98fcb1e41c24d22b7a50d9b68ff167a" ma:index="8" nillable="true" ma:taxonomy="true" ma:internalName="g98fcb1e41c24d22b7a50d9b68ff167a" ma:taxonomyFieldName="Department_x0020_Field" ma:displayName="Department Field" ma:default="" ma:fieldId="{098fcb1e-41c2-4d22-b7a5-0d9b68ff167a}" ma:taxonomyMulti="true" ma:sspId="dd3a458f-664c-47e4-8a2d-a299ea1879d7" ma:termSetId="7858bf05-adde-4fcb-b1c5-29334efe3f2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344dd81-88e4-4157-99dc-fe45ace45d2d}" ma:internalName="TaxCatchAll" ma:showField="CatchAllData" ma:web="93389709-45b0-44ae-b1d9-eed5afb1939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344dd81-88e4-4157-99dc-fe45ace45d2d}" ma:internalName="TaxCatchAllLabel" ma:readOnly="true" ma:showField="CatchAllDataLabel" ma:web="93389709-45b0-44ae-b1d9-eed5afb1939a">
      <xsd:complexType>
        <xsd:complexContent>
          <xsd:extension base="dms:MultiChoiceLookup">
            <xsd:sequence>
              <xsd:element name="Value" type="dms:Lookup" maxOccurs="unbounded" minOccurs="0" nillable="true"/>
            </xsd:sequence>
          </xsd:extension>
        </xsd:complexContent>
      </xsd:complexType>
    </xsd:element>
    <xsd:element name="fca9d648a43b46669eacfabf60a2fbe9" ma:index="12" nillable="true" ma:taxonomy="true" ma:internalName="fca9d648a43b46669eacfabf60a2fbe9" ma:taxonomyFieldName="Location_x0020_Field" ma:displayName="Location Field" ma:default="" ma:fieldId="{fca9d648-a43b-4666-9eac-fabf60a2fbe9}" ma:taxonomyMulti="true" ma:sspId="dd3a458f-664c-47e4-8a2d-a299ea1879d7" ma:termSetId="0f988343-7ceb-4066-9f25-d5edfaa3f0cf" ma:anchorId="00000000-0000-0000-0000-000000000000" ma:open="false" ma:isKeyword="false">
      <xsd:complexType>
        <xsd:sequence>
          <xsd:element ref="pc:Terms" minOccurs="0" maxOccurs="1"/>
        </xsd:sequence>
      </xsd:complexType>
    </xsd:element>
    <xsd:element name="Project_x0020_ID" ma:index="14" nillable="true" ma:displayName="Project ID" ma:default="" ma:internalName="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b16861-6ddb-49e7-8d82-12cc500a51e9"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d3a458f-664c-47e4-8a2d-a299ea1879d7" ContentTypeId="0x0101" PreviousValue="false"/>
</file>

<file path=customXml/itemProps1.xml><?xml version="1.0" encoding="utf-8"?>
<ds:datastoreItem xmlns:ds="http://schemas.openxmlformats.org/officeDocument/2006/customXml" ds:itemID="{9F3148A8-B9E4-4181-A048-F108BEDEB24E}">
  <ds:schemaRefs>
    <ds:schemaRef ds:uri="http://purl.org/dc/terms/"/>
    <ds:schemaRef ds:uri="http://schemas.microsoft.com/office/2006/metadata/properties"/>
    <ds:schemaRef ds:uri="http://schemas.microsoft.com/office/infopath/2007/PartnerControls"/>
    <ds:schemaRef ds:uri="http://purl.org/dc/dcmitype/"/>
    <ds:schemaRef ds:uri="eb8dbbb7-6de1-4957-84dd-88d235fe7bc5"/>
    <ds:schemaRef ds:uri="http://www.w3.org/XML/1998/namespace"/>
    <ds:schemaRef ds:uri="http://schemas.openxmlformats.org/package/2006/metadata/core-properties"/>
    <ds:schemaRef ds:uri="http://schemas.microsoft.com/office/2006/documentManagement/types"/>
    <ds:schemaRef ds:uri="4cc42e4e-7d87-40c6-9069-56dc786ab996"/>
    <ds:schemaRef ds:uri="http://purl.org/dc/elements/1.1/"/>
    <ds:schemaRef ds:uri="fc1f6490-0a8c-4c75-99f4-eab8bc7c6e27"/>
  </ds:schemaRefs>
</ds:datastoreItem>
</file>

<file path=customXml/itemProps2.xml><?xml version="1.0" encoding="utf-8"?>
<ds:datastoreItem xmlns:ds="http://schemas.openxmlformats.org/officeDocument/2006/customXml" ds:itemID="{9DB157BF-73DA-4949-A636-37B9CF2BEFFB}">
  <ds:schemaRefs>
    <ds:schemaRef ds:uri="http://schemas.microsoft.com/sharepoint/v3/contenttype/forms"/>
  </ds:schemaRefs>
</ds:datastoreItem>
</file>

<file path=customXml/itemProps3.xml><?xml version="1.0" encoding="utf-8"?>
<ds:datastoreItem xmlns:ds="http://schemas.openxmlformats.org/officeDocument/2006/customXml" ds:itemID="{7BDB0997-F9CF-491D-8CC6-3D7320EDE165}"/>
</file>

<file path=customXml/itemProps4.xml><?xml version="1.0" encoding="utf-8"?>
<ds:datastoreItem xmlns:ds="http://schemas.openxmlformats.org/officeDocument/2006/customXml" ds:itemID="{54FDE77D-D83E-4EBB-BD5C-B19BC98BC2C3}"/>
</file>

<file path=docProps/app.xml><?xml version="1.0" encoding="utf-8"?>
<Properties xmlns="http://schemas.openxmlformats.org/officeDocument/2006/extended-properties" xmlns:vt="http://schemas.openxmlformats.org/officeDocument/2006/docPropsVTypes">
  <Template>Walk Wheel Cycle Trust PPT template (1)</Template>
  <TotalTime>460</TotalTime>
  <Words>771</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Avenir Next</vt:lpstr>
      <vt:lpstr>Avenir Next LT Pro</vt:lpstr>
      <vt:lpstr>Calibri</vt:lpstr>
      <vt:lpstr>System Font Regular</vt:lpstr>
      <vt:lpstr>Wingdings</vt:lpstr>
      <vt:lpstr>Office Theme</vt:lpstr>
      <vt:lpstr>PowerPoint Presentation</vt:lpstr>
      <vt:lpstr>What is it?</vt:lpstr>
      <vt:lpstr>PowerPoint Presentation</vt:lpstr>
      <vt:lpstr>PowerPoint Presentation</vt:lpstr>
      <vt:lpstr>PowerPoint Presentation</vt:lpstr>
      <vt:lpstr>Big Walk and Wheel 2025 - the biggest year yet!</vt:lpstr>
      <vt:lpstr>PowerPoint Presentation</vt:lpstr>
      <vt:lpstr>PowerPoint Presentation</vt:lpstr>
      <vt:lpstr>PowerPoint Presentation</vt:lpstr>
      <vt:lpstr>PowerPoint Presentation</vt:lpstr>
      <vt:lpstr>PowerPoint Presentation</vt:lpstr>
      <vt:lpstr>About Walk Wheel Cycle Trust (3)</vt:lpstr>
    </vt:vector>
  </TitlesOfParts>
  <Company>Sustrans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Arkley</dc:creator>
  <cp:lastModifiedBy>Charlotte Arkley</cp:lastModifiedBy>
  <cp:revision>4</cp:revision>
  <dcterms:created xsi:type="dcterms:W3CDTF">2025-09-26T14:36:02Z</dcterms:created>
  <dcterms:modified xsi:type="dcterms:W3CDTF">2025-11-11T16:40:32Z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2025-08-26T00:00:00Z</vt:filetime>
  </property>
  <property fmtid="{D5CDD505-2E9C-101B-9397-08002B2CF9AE}" pid="3" name="Creator">
    <vt:lpwstr>Adobe InDesign 20.2 (Macintosh)</vt:lpwstr>
  </property>
  <property fmtid="{D5CDD505-2E9C-101B-9397-08002B2CF9AE}" pid="4" name="LastSaved">
    <vt:filetime>2025-08-27T00:00:00Z</vt:filetime>
  </property>
  <property fmtid="{D5CDD505-2E9C-101B-9397-08002B2CF9AE}" pid="5" name="Producer">
    <vt:lpwstr>Adobe PDF Library 17.0</vt:lpwstr>
  </property>
  <property fmtid="{D5CDD505-2E9C-101B-9397-08002B2CF9AE}" pid="6" name="ContentTypeId">
    <vt:lpwstr>0x010100ACF5DBC74738FD479589F0EFE9FC4F78</vt:lpwstr>
  </property>
  <property fmtid="{D5CDD505-2E9C-101B-9397-08002B2CF9AE}" pid="7" name="Location Field">
    <vt:lpwstr>4;#UK-wide|8bed7617-eda3-4ea7-a5b6-47d8e6d925a7</vt:lpwstr>
  </property>
  <property fmtid="{D5CDD505-2E9C-101B-9397-08002B2CF9AE}" pid="8" name="Location_x0020_Field">
    <vt:lpwstr>4;#UK-wide|8bed7617-eda3-4ea7-a5b6-47d8e6d925a7</vt:lpwstr>
  </property>
  <property fmtid="{D5CDD505-2E9C-101B-9397-08002B2CF9AE}" pid="9" name="MediaServiceImageTags">
    <vt:lpwstr/>
  </property>
  <property fmtid="{D5CDD505-2E9C-101B-9397-08002B2CF9AE}" pid="10" name="Department_x0020_Field">
    <vt:lpwstr/>
  </property>
  <property fmtid="{D5CDD505-2E9C-101B-9397-08002B2CF9AE}" pid="11" name="Department Field">
    <vt:lpwstr/>
  </property>
</Properties>
</file>